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25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9" r:id="rId3"/>
    <p:sldId id="261" r:id="rId4"/>
    <p:sldId id="263" r:id="rId5"/>
    <p:sldId id="264" r:id="rId6"/>
    <p:sldId id="258" r:id="rId7"/>
    <p:sldId id="265" r:id="rId8"/>
    <p:sldId id="271" r:id="rId9"/>
    <p:sldId id="266" r:id="rId10"/>
    <p:sldId id="267" r:id="rId11"/>
    <p:sldId id="280" r:id="rId12"/>
    <p:sldId id="270" r:id="rId13"/>
    <p:sldId id="268" r:id="rId14"/>
    <p:sldId id="279" r:id="rId15"/>
    <p:sldId id="274" r:id="rId16"/>
    <p:sldId id="273" r:id="rId17"/>
    <p:sldId id="276" r:id="rId18"/>
    <p:sldId id="277" r:id="rId19"/>
    <p:sldId id="278" r:id="rId2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ABD489-B656-400C-8DDD-AFDC9E81CF78}">
          <p14:sldIdLst>
            <p14:sldId id="256"/>
            <p14:sldId id="259"/>
            <p14:sldId id="261"/>
            <p14:sldId id="263"/>
            <p14:sldId id="264"/>
            <p14:sldId id="258"/>
            <p14:sldId id="265"/>
            <p14:sldId id="271"/>
            <p14:sldId id="266"/>
            <p14:sldId id="267"/>
            <p14:sldId id="280"/>
            <p14:sldId id="270"/>
            <p14:sldId id="268"/>
            <p14:sldId id="279"/>
            <p14:sldId id="274"/>
            <p14:sldId id="273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1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1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66A0"/>
    <a:srgbClr val="19BBB7"/>
    <a:srgbClr val="1F344C"/>
    <a:srgbClr val="294665"/>
    <a:srgbClr val="08649C"/>
    <a:srgbClr val="D9D9D9"/>
    <a:srgbClr val="9EC62C"/>
    <a:srgbClr val="85A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3" autoAdjust="0"/>
    <p:restoredTop sz="85519" autoAdjust="0"/>
  </p:normalViewPr>
  <p:slideViewPr>
    <p:cSldViewPr snapToObjects="1">
      <p:cViewPr varScale="1">
        <p:scale>
          <a:sx n="84" d="100"/>
          <a:sy n="84" d="100"/>
        </p:scale>
        <p:origin x="1028" y="56"/>
      </p:cViewPr>
      <p:guideLst>
        <p:guide orient="horz" pos="1616"/>
        <p:guide pos="2880"/>
        <p:guide orient="horz" pos="16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>
        <p:scale>
          <a:sx n="127" d="100"/>
          <a:sy n="127" d="100"/>
        </p:scale>
        <p:origin x="1060" y="-2248"/>
      </p:cViewPr>
      <p:guideLst>
        <p:guide orient="horz" pos="2881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 txBox="1">
            <a:spLocks noChangeAspect="1"/>
          </p:cNvSpPr>
          <p:nvPr/>
        </p:nvSpPr>
        <p:spPr>
          <a:xfrm>
            <a:off x="0" y="8678204"/>
            <a:ext cx="6858000" cy="465796"/>
          </a:xfrm>
          <a:prstGeom prst="rect">
            <a:avLst/>
          </a:prstGeom>
          <a:gradFill>
            <a:gsLst>
              <a:gs pos="0">
                <a:srgbClr val="00517E"/>
              </a:gs>
              <a:gs pos="100000">
                <a:srgbClr val="04304B"/>
              </a:gs>
            </a:gsLst>
            <a:path path="circle">
              <a:fillToRect l="50000" t="50000" r="50000" b="50000"/>
            </a:path>
          </a:gradFill>
        </p:spPr>
        <p:txBody>
          <a:bodyPr lIns="274320" tIns="92958" rIns="185916" bIns="92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Page </a:t>
            </a:r>
            <a:fld id="{85855803-DE27-4FB0-8CB5-6BB38BD74481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pPr algn="l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3"/>
          <p:cNvSpPr>
            <a:spLocks noChangeAspect="1"/>
          </p:cNvSpPr>
          <p:nvPr/>
        </p:nvSpPr>
        <p:spPr>
          <a:xfrm>
            <a:off x="2149475" y="8789988"/>
            <a:ext cx="2559050" cy="246062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defTabSz="278874" fontAlgn="auto">
              <a:spcBef>
                <a:spcPts val="0"/>
              </a:spcBef>
              <a:spcAft>
                <a:spcPts val="0"/>
              </a:spcAft>
              <a:defRPr/>
            </a:pPr>
            <a:br>
              <a:rPr lang="en-US" sz="500" kern="300" spc="51" dirty="0">
                <a:solidFill>
                  <a:srgbClr val="0871B1"/>
                </a:solidFill>
                <a:ea typeface="Calibri" charset="0"/>
                <a:cs typeface="Arial" panose="020B0604020202020204" pitchFamily="34" charset="0"/>
              </a:rPr>
            </a:br>
            <a:r>
              <a:rPr lang="en-US" sz="500" kern="300" spc="51" dirty="0">
                <a:solidFill>
                  <a:srgbClr val="0871B1"/>
                </a:solidFill>
                <a:ea typeface="Calibri" charset="0"/>
                <a:cs typeface="Arial" panose="020B0604020202020204" pitchFamily="34" charset="0"/>
              </a:rPr>
              <a:t>Copyright © SAS Institute </a:t>
            </a:r>
            <a:r>
              <a:rPr lang="en-US" sz="500" kern="300" spc="51" dirty="0">
                <a:solidFill>
                  <a:srgbClr val="0871B1"/>
                </a:solidFill>
                <a:latin typeface="+mn-lt"/>
                <a:ea typeface="Calibri" charset="0"/>
                <a:cs typeface="Arial" panose="020B0604020202020204" pitchFamily="34" charset="0"/>
              </a:rPr>
              <a:t>Inc</a:t>
            </a:r>
            <a:r>
              <a:rPr lang="en-US" sz="500" kern="300" spc="51" dirty="0">
                <a:solidFill>
                  <a:srgbClr val="0871B1"/>
                </a:solidFill>
                <a:ea typeface="Calibri" charset="0"/>
                <a:cs typeface="Arial" panose="020B0604020202020204" pitchFamily="34" charset="0"/>
              </a:rPr>
              <a:t>. All rights reserved.</a:t>
            </a:r>
          </a:p>
        </p:txBody>
      </p:sp>
      <p:pic>
        <p:nvPicPr>
          <p:cNvPr id="440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8" y="0"/>
            <a:ext cx="2652712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2253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338" y="8801100"/>
            <a:ext cx="5397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825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5313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35000" y="4471988"/>
            <a:ext cx="5588000" cy="410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8" y="0"/>
            <a:ext cx="2652712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0" name="Slide Number Placeholder 4"/>
          <p:cNvSpPr txBox="1">
            <a:spLocks noChangeAspect="1"/>
          </p:cNvSpPr>
          <p:nvPr/>
        </p:nvSpPr>
        <p:spPr>
          <a:xfrm>
            <a:off x="0" y="8678204"/>
            <a:ext cx="6858000" cy="465796"/>
          </a:xfrm>
          <a:prstGeom prst="rect">
            <a:avLst/>
          </a:prstGeom>
          <a:gradFill>
            <a:gsLst>
              <a:gs pos="0">
                <a:srgbClr val="00517E"/>
              </a:gs>
              <a:gs pos="100000">
                <a:srgbClr val="04304B"/>
              </a:gs>
            </a:gsLst>
            <a:path path="circle">
              <a:fillToRect l="50000" t="50000" r="50000" b="50000"/>
            </a:path>
          </a:gradFill>
        </p:spPr>
        <p:txBody>
          <a:bodyPr lIns="274320" tIns="92958" rIns="185916" bIns="92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Page </a:t>
            </a:r>
            <a:fld id="{63598872-D148-49E0-B2CE-B629478AC31A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pPr algn="l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3"/>
          <p:cNvSpPr>
            <a:spLocks noChangeAspect="1"/>
          </p:cNvSpPr>
          <p:nvPr/>
        </p:nvSpPr>
        <p:spPr>
          <a:xfrm>
            <a:off x="2149475" y="8789988"/>
            <a:ext cx="2559050" cy="246062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defTabSz="278874" fontAlgn="auto">
              <a:spcBef>
                <a:spcPts val="0"/>
              </a:spcBef>
              <a:spcAft>
                <a:spcPts val="0"/>
              </a:spcAft>
              <a:defRPr/>
            </a:pPr>
            <a:br>
              <a:rPr lang="en-US" sz="500" kern="300" spc="51" dirty="0">
                <a:solidFill>
                  <a:srgbClr val="0871B1"/>
                </a:solidFill>
                <a:ea typeface="Calibri" charset="0"/>
                <a:cs typeface="Arial" panose="020B0604020202020204" pitchFamily="34" charset="0"/>
              </a:rPr>
            </a:br>
            <a:r>
              <a:rPr lang="en-US" sz="500" kern="300" spc="51" dirty="0">
                <a:solidFill>
                  <a:srgbClr val="0871B1"/>
                </a:solidFill>
                <a:ea typeface="Calibri" charset="0"/>
                <a:cs typeface="Arial" panose="020B0604020202020204" pitchFamily="34" charset="0"/>
              </a:rPr>
              <a:t>Copyright © SAS Institute Inc. All rights </a:t>
            </a:r>
            <a:r>
              <a:rPr lang="en-US" sz="500" kern="300" spc="51" dirty="0">
                <a:solidFill>
                  <a:srgbClr val="0871B1"/>
                </a:solidFill>
                <a:latin typeface="+mn-lt"/>
                <a:ea typeface="Calibri" charset="0"/>
                <a:cs typeface="Arial" panose="020B0604020202020204" pitchFamily="34" charset="0"/>
              </a:rPr>
              <a:t>reserved</a:t>
            </a:r>
            <a:r>
              <a:rPr lang="en-US" sz="500" kern="300" spc="51" dirty="0">
                <a:solidFill>
                  <a:srgbClr val="0871B1"/>
                </a:solidFill>
                <a:ea typeface="Calibri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15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338" y="8801100"/>
            <a:ext cx="5397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08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685800" rtl="0" eaLnBrk="0" fontAlgn="base" hangingPunct="0">
      <a:spcBef>
        <a:spcPct val="30000"/>
      </a:spcBef>
      <a:spcAft>
        <a:spcPct val="0"/>
      </a:spcAft>
      <a:buClr>
        <a:schemeClr val="tx1"/>
      </a:buClr>
      <a:buSzPct val="80000"/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Arial" charset="0"/>
        <a:cs typeface="Arial" pitchFamily="34" charset="0"/>
      </a:defRPr>
    </a:lvl1pPr>
    <a:lvl2pPr marL="342900" indent="-165100" algn="l" defTabSz="685800" rtl="0" eaLnBrk="0" fontAlgn="base" hangingPunct="0">
      <a:spcBef>
        <a:spcPct val="30000"/>
      </a:spcBef>
      <a:spcAft>
        <a:spcPct val="0"/>
      </a:spcAft>
      <a:buClr>
        <a:srgbClr val="595959"/>
      </a:buClr>
      <a:buSzPct val="80000"/>
      <a:buFont typeface="Arial" panose="020B0604020202020204" pitchFamily="34" charset="0"/>
      <a:buChar char="•"/>
      <a:defRPr sz="1200" kern="1200">
        <a:solidFill>
          <a:srgbClr val="595959"/>
        </a:solidFill>
        <a:latin typeface="+mn-lt"/>
        <a:ea typeface="Arial" charset="0"/>
        <a:cs typeface="Arial" pitchFamily="34" charset="0"/>
      </a:defRPr>
    </a:lvl2pPr>
    <a:lvl3pPr marL="515938" indent="-171450" algn="l" defTabSz="685800" rtl="0" eaLnBrk="0" fontAlgn="base" hangingPunct="0">
      <a:spcBef>
        <a:spcPct val="30000"/>
      </a:spcBef>
      <a:spcAft>
        <a:spcPct val="0"/>
      </a:spcAft>
      <a:buClr>
        <a:srgbClr val="595959"/>
      </a:buClr>
      <a:buSzPct val="80000"/>
      <a:buFont typeface="Arial" panose="020B0604020202020204" pitchFamily="34" charset="0"/>
      <a:buChar char="•"/>
      <a:defRPr sz="1200" kern="1200">
        <a:solidFill>
          <a:srgbClr val="595959"/>
        </a:solidFill>
        <a:latin typeface="+mn-lt"/>
        <a:ea typeface="Arial" charset="0"/>
        <a:cs typeface="Arial" pitchFamily="34" charset="0"/>
      </a:defRPr>
    </a:lvl3pPr>
    <a:lvl4pPr marL="688975" indent="-173038" algn="l" defTabSz="685800" rtl="0" eaLnBrk="0" fontAlgn="base" hangingPunct="0">
      <a:spcBef>
        <a:spcPct val="30000"/>
      </a:spcBef>
      <a:spcAft>
        <a:spcPct val="0"/>
      </a:spcAft>
      <a:buClr>
        <a:srgbClr val="595959"/>
      </a:buClr>
      <a:buSzPct val="80000"/>
      <a:buFont typeface="Arial" panose="020B0604020202020204" pitchFamily="34" charset="0"/>
      <a:buChar char="•"/>
      <a:defRPr sz="1200" kern="1200">
        <a:solidFill>
          <a:srgbClr val="595959"/>
        </a:solidFill>
        <a:latin typeface="+mn-lt"/>
        <a:ea typeface="Arial" charset="0"/>
        <a:cs typeface="Arial" pitchFamily="34" charset="0"/>
      </a:defRPr>
    </a:lvl4pPr>
    <a:lvl5pPr marL="860425" indent="-165100" algn="l" defTabSz="685800" rtl="0" eaLnBrk="0" fontAlgn="base" hangingPunct="0">
      <a:spcBef>
        <a:spcPct val="30000"/>
      </a:spcBef>
      <a:spcAft>
        <a:spcPct val="0"/>
      </a:spcAft>
      <a:buClr>
        <a:srgbClr val="595959"/>
      </a:buClr>
      <a:buSzPct val="80000"/>
      <a:buFont typeface="Arial" panose="020B0604020202020204" pitchFamily="34" charset="0"/>
      <a:buChar char="•"/>
      <a:defRPr sz="1200" kern="1200">
        <a:solidFill>
          <a:srgbClr val="595959"/>
        </a:solidFill>
        <a:latin typeface="+mn-lt"/>
        <a:ea typeface="Arial" charset="0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16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99992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880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67118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556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19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67189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05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073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41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12803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7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494AB370-2014-A94C-B098-C4C87FE75F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939" y="-9110"/>
            <a:ext cx="9196939" cy="5161719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spect="1"/>
          </p:cNvSpPr>
          <p:nvPr/>
        </p:nvSpPr>
        <p:spPr>
          <a:xfrm>
            <a:off x="3309938" y="4864100"/>
            <a:ext cx="2514600" cy="24606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500" kern="300" spc="50" dirty="0">
              <a:solidFill>
                <a:srgbClr val="08649C"/>
              </a:solidFill>
              <a:latin typeface="+mn-lt"/>
              <a:ea typeface="Calibri" charset="0"/>
              <a:cs typeface="Arial" panose="020B0604020202020204" pitchFamily="34" charset="0"/>
            </a:endParaRPr>
          </a:p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kern="300" spc="50" dirty="0">
                <a:solidFill>
                  <a:srgbClr val="08649C"/>
                </a:solidFill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6" name="Group 7"/>
          <p:cNvGrpSpPr>
            <a:grpSpLocks/>
          </p:cNvGrpSpPr>
          <p:nvPr userDrawn="1"/>
        </p:nvGrpSpPr>
        <p:grpSpPr bwMode="auto">
          <a:xfrm>
            <a:off x="8028089" y="4527550"/>
            <a:ext cx="842962" cy="449263"/>
            <a:chOff x="7048500" y="4889500"/>
            <a:chExt cx="1622426" cy="863600"/>
          </a:xfrm>
        </p:grpSpPr>
        <p:sp>
          <p:nvSpPr>
            <p:cNvPr id="7" name="Freeform 18"/>
            <p:cNvSpPr>
              <a:spLocks/>
            </p:cNvSpPr>
            <p:nvPr userDrawn="1"/>
          </p:nvSpPr>
          <p:spPr bwMode="auto">
            <a:xfrm>
              <a:off x="7089775" y="5645150"/>
              <a:ext cx="87313" cy="100013"/>
            </a:xfrm>
            <a:custGeom>
              <a:avLst/>
              <a:gdLst>
                <a:gd name="T0" fmla="*/ 0 w 218"/>
                <a:gd name="T1" fmla="*/ 0 h 249"/>
                <a:gd name="T2" fmla="*/ 2147483646 w 218"/>
                <a:gd name="T3" fmla="*/ 0 h 249"/>
                <a:gd name="T4" fmla="*/ 2147483646 w 218"/>
                <a:gd name="T5" fmla="*/ 2147483646 h 249"/>
                <a:gd name="T6" fmla="*/ 2147483646 w 218"/>
                <a:gd name="T7" fmla="*/ 2147483646 h 249"/>
                <a:gd name="T8" fmla="*/ 2147483646 w 218"/>
                <a:gd name="T9" fmla="*/ 2147483646 h 249"/>
                <a:gd name="T10" fmla="*/ 2147483646 w 218"/>
                <a:gd name="T11" fmla="*/ 2147483646 h 249"/>
                <a:gd name="T12" fmla="*/ 2147483646 w 218"/>
                <a:gd name="T13" fmla="*/ 2147483646 h 249"/>
                <a:gd name="T14" fmla="*/ 0 w 218"/>
                <a:gd name="T15" fmla="*/ 2147483646 h 249"/>
                <a:gd name="T16" fmla="*/ 0 w 218"/>
                <a:gd name="T17" fmla="*/ 0 h 2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8" h="249">
                  <a:moveTo>
                    <a:pt x="0" y="0"/>
                  </a:moveTo>
                  <a:lnTo>
                    <a:pt x="218" y="0"/>
                  </a:lnTo>
                  <a:lnTo>
                    <a:pt x="218" y="63"/>
                  </a:lnTo>
                  <a:lnTo>
                    <a:pt x="147" y="63"/>
                  </a:lnTo>
                  <a:lnTo>
                    <a:pt x="147" y="249"/>
                  </a:lnTo>
                  <a:lnTo>
                    <a:pt x="71" y="249"/>
                  </a:lnTo>
                  <a:lnTo>
                    <a:pt x="71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7185025" y="5645150"/>
              <a:ext cx="88900" cy="100013"/>
            </a:xfrm>
            <a:custGeom>
              <a:avLst/>
              <a:gdLst>
                <a:gd name="T0" fmla="*/ 0 w 227"/>
                <a:gd name="T1" fmla="*/ 0 h 249"/>
                <a:gd name="T2" fmla="*/ 2147483646 w 227"/>
                <a:gd name="T3" fmla="*/ 0 h 249"/>
                <a:gd name="T4" fmla="*/ 2147483646 w 227"/>
                <a:gd name="T5" fmla="*/ 2147483646 h 249"/>
                <a:gd name="T6" fmla="*/ 2147483646 w 227"/>
                <a:gd name="T7" fmla="*/ 2147483646 h 249"/>
                <a:gd name="T8" fmla="*/ 2147483646 w 227"/>
                <a:gd name="T9" fmla="*/ 0 h 249"/>
                <a:gd name="T10" fmla="*/ 2147483646 w 227"/>
                <a:gd name="T11" fmla="*/ 0 h 249"/>
                <a:gd name="T12" fmla="*/ 2147483646 w 227"/>
                <a:gd name="T13" fmla="*/ 2147483646 h 249"/>
                <a:gd name="T14" fmla="*/ 2147483646 w 227"/>
                <a:gd name="T15" fmla="*/ 2147483646 h 249"/>
                <a:gd name="T16" fmla="*/ 2147483646 w 227"/>
                <a:gd name="T17" fmla="*/ 2147483646 h 249"/>
                <a:gd name="T18" fmla="*/ 2147483646 w 227"/>
                <a:gd name="T19" fmla="*/ 2147483646 h 249"/>
                <a:gd name="T20" fmla="*/ 2147483646 w 227"/>
                <a:gd name="T21" fmla="*/ 2147483646 h 249"/>
                <a:gd name="T22" fmla="*/ 0 w 227"/>
                <a:gd name="T23" fmla="*/ 2147483646 h 249"/>
                <a:gd name="T24" fmla="*/ 0 w 227"/>
                <a:gd name="T25" fmla="*/ 0 h 2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27" h="249">
                  <a:moveTo>
                    <a:pt x="0" y="0"/>
                  </a:moveTo>
                  <a:lnTo>
                    <a:pt x="77" y="0"/>
                  </a:lnTo>
                  <a:lnTo>
                    <a:pt x="77" y="86"/>
                  </a:lnTo>
                  <a:lnTo>
                    <a:pt x="149" y="86"/>
                  </a:lnTo>
                  <a:lnTo>
                    <a:pt x="149" y="0"/>
                  </a:lnTo>
                  <a:lnTo>
                    <a:pt x="227" y="0"/>
                  </a:lnTo>
                  <a:lnTo>
                    <a:pt x="227" y="249"/>
                  </a:lnTo>
                  <a:lnTo>
                    <a:pt x="149" y="249"/>
                  </a:lnTo>
                  <a:lnTo>
                    <a:pt x="149" y="150"/>
                  </a:lnTo>
                  <a:lnTo>
                    <a:pt x="77" y="150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7285038" y="5645150"/>
              <a:ext cx="82550" cy="100013"/>
            </a:xfrm>
            <a:custGeom>
              <a:avLst/>
              <a:gdLst>
                <a:gd name="T0" fmla="*/ 0 w 212"/>
                <a:gd name="T1" fmla="*/ 0 h 249"/>
                <a:gd name="T2" fmla="*/ 2147483646 w 212"/>
                <a:gd name="T3" fmla="*/ 0 h 249"/>
                <a:gd name="T4" fmla="*/ 2147483646 w 212"/>
                <a:gd name="T5" fmla="*/ 2147483646 h 249"/>
                <a:gd name="T6" fmla="*/ 2147483646 w 212"/>
                <a:gd name="T7" fmla="*/ 2147483646 h 249"/>
                <a:gd name="T8" fmla="*/ 2147483646 w 212"/>
                <a:gd name="T9" fmla="*/ 2147483646 h 249"/>
                <a:gd name="T10" fmla="*/ 2147483646 w 212"/>
                <a:gd name="T11" fmla="*/ 2147483646 h 249"/>
                <a:gd name="T12" fmla="*/ 2147483646 w 212"/>
                <a:gd name="T13" fmla="*/ 2147483646 h 249"/>
                <a:gd name="T14" fmla="*/ 2147483646 w 212"/>
                <a:gd name="T15" fmla="*/ 2147483646 h 249"/>
                <a:gd name="T16" fmla="*/ 2147483646 w 212"/>
                <a:gd name="T17" fmla="*/ 2147483646 h 249"/>
                <a:gd name="T18" fmla="*/ 2147483646 w 212"/>
                <a:gd name="T19" fmla="*/ 2147483646 h 249"/>
                <a:gd name="T20" fmla="*/ 2147483646 w 212"/>
                <a:gd name="T21" fmla="*/ 2147483646 h 249"/>
                <a:gd name="T22" fmla="*/ 0 w 212"/>
                <a:gd name="T23" fmla="*/ 2147483646 h 249"/>
                <a:gd name="T24" fmla="*/ 0 w 212"/>
                <a:gd name="T25" fmla="*/ 0 h 2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2" h="249">
                  <a:moveTo>
                    <a:pt x="0" y="0"/>
                  </a:moveTo>
                  <a:lnTo>
                    <a:pt x="208" y="0"/>
                  </a:lnTo>
                  <a:lnTo>
                    <a:pt x="208" y="63"/>
                  </a:lnTo>
                  <a:lnTo>
                    <a:pt x="78" y="63"/>
                  </a:lnTo>
                  <a:lnTo>
                    <a:pt x="78" y="94"/>
                  </a:lnTo>
                  <a:lnTo>
                    <a:pt x="196" y="94"/>
                  </a:lnTo>
                  <a:lnTo>
                    <a:pt x="196" y="154"/>
                  </a:lnTo>
                  <a:lnTo>
                    <a:pt x="78" y="154"/>
                  </a:lnTo>
                  <a:lnTo>
                    <a:pt x="78" y="185"/>
                  </a:lnTo>
                  <a:lnTo>
                    <a:pt x="212" y="185"/>
                  </a:lnTo>
                  <a:lnTo>
                    <a:pt x="212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7426325" y="5645150"/>
              <a:ext cx="87313" cy="100013"/>
            </a:xfrm>
            <a:custGeom>
              <a:avLst/>
              <a:gdLst>
                <a:gd name="T0" fmla="*/ 2147483646 w 221"/>
                <a:gd name="T1" fmla="*/ 2147483646 h 249"/>
                <a:gd name="T2" fmla="*/ 2147483646 w 221"/>
                <a:gd name="T3" fmla="*/ 2147483646 h 249"/>
                <a:gd name="T4" fmla="*/ 2147483646 w 221"/>
                <a:gd name="T5" fmla="*/ 2147483646 h 249"/>
                <a:gd name="T6" fmla="*/ 2147483646 w 221"/>
                <a:gd name="T7" fmla="*/ 2147483646 h 249"/>
                <a:gd name="T8" fmla="*/ 2147483646 w 221"/>
                <a:gd name="T9" fmla="*/ 2147483646 h 249"/>
                <a:gd name="T10" fmla="*/ 2147483646 w 221"/>
                <a:gd name="T11" fmla="*/ 2147483646 h 249"/>
                <a:gd name="T12" fmla="*/ 2147483646 w 221"/>
                <a:gd name="T13" fmla="*/ 2147483646 h 249"/>
                <a:gd name="T14" fmla="*/ 2147483646 w 221"/>
                <a:gd name="T15" fmla="*/ 2147483646 h 249"/>
                <a:gd name="T16" fmla="*/ 2147483646 w 221"/>
                <a:gd name="T17" fmla="*/ 2147483646 h 249"/>
                <a:gd name="T18" fmla="*/ 2147483646 w 221"/>
                <a:gd name="T19" fmla="*/ 2147483646 h 249"/>
                <a:gd name="T20" fmla="*/ 2147483646 w 221"/>
                <a:gd name="T21" fmla="*/ 2147483646 h 249"/>
                <a:gd name="T22" fmla="*/ 2147483646 w 221"/>
                <a:gd name="T23" fmla="*/ 2147483646 h 249"/>
                <a:gd name="T24" fmla="*/ 2147483646 w 221"/>
                <a:gd name="T25" fmla="*/ 2147483646 h 249"/>
                <a:gd name="T26" fmla="*/ 2147483646 w 221"/>
                <a:gd name="T27" fmla="*/ 2147483646 h 249"/>
                <a:gd name="T28" fmla="*/ 2147483646 w 221"/>
                <a:gd name="T29" fmla="*/ 2147483646 h 249"/>
                <a:gd name="T30" fmla="*/ 0 w 221"/>
                <a:gd name="T31" fmla="*/ 0 h 249"/>
                <a:gd name="T32" fmla="*/ 2147483646 w 221"/>
                <a:gd name="T33" fmla="*/ 0 h 249"/>
                <a:gd name="T34" fmla="*/ 2147483646 w 221"/>
                <a:gd name="T35" fmla="*/ 2147483646 h 249"/>
                <a:gd name="T36" fmla="*/ 2147483646 w 221"/>
                <a:gd name="T37" fmla="*/ 2147483646 h 249"/>
                <a:gd name="T38" fmla="*/ 2147483646 w 221"/>
                <a:gd name="T39" fmla="*/ 2147483646 h 249"/>
                <a:gd name="T40" fmla="*/ 2147483646 w 221"/>
                <a:gd name="T41" fmla="*/ 2147483646 h 249"/>
                <a:gd name="T42" fmla="*/ 2147483646 w 221"/>
                <a:gd name="T43" fmla="*/ 2147483646 h 249"/>
                <a:gd name="T44" fmla="*/ 2147483646 w 221"/>
                <a:gd name="T45" fmla="*/ 2147483646 h 249"/>
                <a:gd name="T46" fmla="*/ 2147483646 w 221"/>
                <a:gd name="T47" fmla="*/ 2147483646 h 249"/>
                <a:gd name="T48" fmla="*/ 2147483646 w 221"/>
                <a:gd name="T49" fmla="*/ 2147483646 h 249"/>
                <a:gd name="T50" fmla="*/ 2147483646 w 221"/>
                <a:gd name="T51" fmla="*/ 2147483646 h 249"/>
                <a:gd name="T52" fmla="*/ 2147483646 w 221"/>
                <a:gd name="T53" fmla="*/ 2147483646 h 249"/>
                <a:gd name="T54" fmla="*/ 2147483646 w 221"/>
                <a:gd name="T55" fmla="*/ 2147483646 h 249"/>
                <a:gd name="T56" fmla="*/ 2147483646 w 221"/>
                <a:gd name="T57" fmla="*/ 2147483646 h 249"/>
                <a:gd name="T58" fmla="*/ 2147483646 w 221"/>
                <a:gd name="T59" fmla="*/ 2147483646 h 249"/>
                <a:gd name="T60" fmla="*/ 2147483646 w 221"/>
                <a:gd name="T61" fmla="*/ 2147483646 h 249"/>
                <a:gd name="T62" fmla="*/ 2147483646 w 221"/>
                <a:gd name="T63" fmla="*/ 2147483646 h 249"/>
                <a:gd name="T64" fmla="*/ 2147483646 w 221"/>
                <a:gd name="T65" fmla="*/ 2147483646 h 249"/>
                <a:gd name="T66" fmla="*/ 2147483646 w 221"/>
                <a:gd name="T67" fmla="*/ 2147483646 h 249"/>
                <a:gd name="T68" fmla="*/ 0 w 221"/>
                <a:gd name="T69" fmla="*/ 2147483646 h 249"/>
                <a:gd name="T70" fmla="*/ 0 w 221"/>
                <a:gd name="T71" fmla="*/ 0 h 24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21" h="249">
                  <a:moveTo>
                    <a:pt x="77" y="63"/>
                  </a:moveTo>
                  <a:lnTo>
                    <a:pt x="77" y="114"/>
                  </a:lnTo>
                  <a:lnTo>
                    <a:pt x="107" y="114"/>
                  </a:lnTo>
                  <a:lnTo>
                    <a:pt x="117" y="114"/>
                  </a:lnTo>
                  <a:lnTo>
                    <a:pt x="126" y="113"/>
                  </a:lnTo>
                  <a:lnTo>
                    <a:pt x="135" y="111"/>
                  </a:lnTo>
                  <a:lnTo>
                    <a:pt x="142" y="106"/>
                  </a:lnTo>
                  <a:lnTo>
                    <a:pt x="146" y="98"/>
                  </a:lnTo>
                  <a:lnTo>
                    <a:pt x="148" y="87"/>
                  </a:lnTo>
                  <a:lnTo>
                    <a:pt x="146" y="76"/>
                  </a:lnTo>
                  <a:lnTo>
                    <a:pt x="141" y="69"/>
                  </a:lnTo>
                  <a:lnTo>
                    <a:pt x="132" y="66"/>
                  </a:lnTo>
                  <a:lnTo>
                    <a:pt x="122" y="63"/>
                  </a:lnTo>
                  <a:lnTo>
                    <a:pt x="111" y="63"/>
                  </a:lnTo>
                  <a:lnTo>
                    <a:pt x="77" y="63"/>
                  </a:lnTo>
                  <a:close/>
                  <a:moveTo>
                    <a:pt x="0" y="0"/>
                  </a:moveTo>
                  <a:lnTo>
                    <a:pt x="128" y="0"/>
                  </a:lnTo>
                  <a:lnTo>
                    <a:pt x="152" y="1"/>
                  </a:lnTo>
                  <a:lnTo>
                    <a:pt x="172" y="7"/>
                  </a:lnTo>
                  <a:lnTo>
                    <a:pt x="188" y="17"/>
                  </a:lnTo>
                  <a:lnTo>
                    <a:pt x="201" y="28"/>
                  </a:lnTo>
                  <a:lnTo>
                    <a:pt x="209" y="42"/>
                  </a:lnTo>
                  <a:lnTo>
                    <a:pt x="216" y="56"/>
                  </a:lnTo>
                  <a:lnTo>
                    <a:pt x="219" y="71"/>
                  </a:lnTo>
                  <a:lnTo>
                    <a:pt x="221" y="84"/>
                  </a:lnTo>
                  <a:lnTo>
                    <a:pt x="218" y="108"/>
                  </a:lnTo>
                  <a:lnTo>
                    <a:pt x="212" y="129"/>
                  </a:lnTo>
                  <a:lnTo>
                    <a:pt x="201" y="145"/>
                  </a:lnTo>
                  <a:lnTo>
                    <a:pt x="186" y="158"/>
                  </a:lnTo>
                  <a:lnTo>
                    <a:pt x="167" y="167"/>
                  </a:lnTo>
                  <a:lnTo>
                    <a:pt x="146" y="172"/>
                  </a:lnTo>
                  <a:lnTo>
                    <a:pt x="122" y="174"/>
                  </a:lnTo>
                  <a:lnTo>
                    <a:pt x="77" y="174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 noEditPoints="1"/>
            </p:cNvSpPr>
            <p:nvPr userDrawn="1"/>
          </p:nvSpPr>
          <p:spPr bwMode="auto">
            <a:xfrm>
              <a:off x="7516813" y="5643563"/>
              <a:ext cx="100013" cy="103188"/>
            </a:xfrm>
            <a:custGeom>
              <a:avLst/>
              <a:gdLst>
                <a:gd name="T0" fmla="*/ 2147483646 w 253"/>
                <a:gd name="T1" fmla="*/ 2147483646 h 262"/>
                <a:gd name="T2" fmla="*/ 2147483646 w 253"/>
                <a:gd name="T3" fmla="*/ 2147483646 h 262"/>
                <a:gd name="T4" fmla="*/ 2147483646 w 253"/>
                <a:gd name="T5" fmla="*/ 2147483646 h 262"/>
                <a:gd name="T6" fmla="*/ 2147483646 w 253"/>
                <a:gd name="T7" fmla="*/ 2147483646 h 262"/>
                <a:gd name="T8" fmla="*/ 2147483646 w 253"/>
                <a:gd name="T9" fmla="*/ 2147483646 h 262"/>
                <a:gd name="T10" fmla="*/ 2147483646 w 253"/>
                <a:gd name="T11" fmla="*/ 2147483646 h 262"/>
                <a:gd name="T12" fmla="*/ 2147483646 w 253"/>
                <a:gd name="T13" fmla="*/ 2147483646 h 262"/>
                <a:gd name="T14" fmla="*/ 2147483646 w 253"/>
                <a:gd name="T15" fmla="*/ 2147483646 h 262"/>
                <a:gd name="T16" fmla="*/ 2147483646 w 253"/>
                <a:gd name="T17" fmla="*/ 2147483646 h 262"/>
                <a:gd name="T18" fmla="*/ 2147483646 w 253"/>
                <a:gd name="T19" fmla="*/ 2147483646 h 262"/>
                <a:gd name="T20" fmla="*/ 2147483646 w 253"/>
                <a:gd name="T21" fmla="*/ 2147483646 h 262"/>
                <a:gd name="T22" fmla="*/ 2147483646 w 253"/>
                <a:gd name="T23" fmla="*/ 2147483646 h 262"/>
                <a:gd name="T24" fmla="*/ 2147483646 w 253"/>
                <a:gd name="T25" fmla="*/ 2147483646 h 262"/>
                <a:gd name="T26" fmla="*/ 2147483646 w 253"/>
                <a:gd name="T27" fmla="*/ 2147483646 h 262"/>
                <a:gd name="T28" fmla="*/ 2147483646 w 253"/>
                <a:gd name="T29" fmla="*/ 2147483646 h 262"/>
                <a:gd name="T30" fmla="*/ 2147483646 w 253"/>
                <a:gd name="T31" fmla="*/ 2147483646 h 262"/>
                <a:gd name="T32" fmla="*/ 2147483646 w 253"/>
                <a:gd name="T33" fmla="*/ 2147483646 h 262"/>
                <a:gd name="T34" fmla="*/ 2147483646 w 253"/>
                <a:gd name="T35" fmla="*/ 2147483646 h 262"/>
                <a:gd name="T36" fmla="*/ 2147483646 w 253"/>
                <a:gd name="T37" fmla="*/ 2147483646 h 262"/>
                <a:gd name="T38" fmla="*/ 2147483646 w 253"/>
                <a:gd name="T39" fmla="*/ 2147483646 h 262"/>
                <a:gd name="T40" fmla="*/ 2147483646 w 253"/>
                <a:gd name="T41" fmla="*/ 2147483646 h 262"/>
                <a:gd name="T42" fmla="*/ 2147483646 w 253"/>
                <a:gd name="T43" fmla="*/ 2147483646 h 262"/>
                <a:gd name="T44" fmla="*/ 2147483646 w 253"/>
                <a:gd name="T45" fmla="*/ 2147483646 h 262"/>
                <a:gd name="T46" fmla="*/ 2147483646 w 253"/>
                <a:gd name="T47" fmla="*/ 2147483646 h 262"/>
                <a:gd name="T48" fmla="*/ 2147483646 w 253"/>
                <a:gd name="T49" fmla="*/ 2147483646 h 262"/>
                <a:gd name="T50" fmla="*/ 2147483646 w 253"/>
                <a:gd name="T51" fmla="*/ 2147483646 h 262"/>
                <a:gd name="T52" fmla="*/ 2147483646 w 253"/>
                <a:gd name="T53" fmla="*/ 2147483646 h 262"/>
                <a:gd name="T54" fmla="*/ 2147483646 w 253"/>
                <a:gd name="T55" fmla="*/ 2147483646 h 262"/>
                <a:gd name="T56" fmla="*/ 2147483646 w 253"/>
                <a:gd name="T57" fmla="*/ 2147483646 h 262"/>
                <a:gd name="T58" fmla="*/ 2147483646 w 253"/>
                <a:gd name="T59" fmla="*/ 0 h 262"/>
                <a:gd name="T60" fmla="*/ 2147483646 w 253"/>
                <a:gd name="T61" fmla="*/ 2147483646 h 262"/>
                <a:gd name="T62" fmla="*/ 2147483646 w 253"/>
                <a:gd name="T63" fmla="*/ 2147483646 h 262"/>
                <a:gd name="T64" fmla="*/ 2147483646 w 253"/>
                <a:gd name="T65" fmla="*/ 2147483646 h 262"/>
                <a:gd name="T66" fmla="*/ 2147483646 w 253"/>
                <a:gd name="T67" fmla="*/ 2147483646 h 262"/>
                <a:gd name="T68" fmla="*/ 2147483646 w 253"/>
                <a:gd name="T69" fmla="*/ 2147483646 h 262"/>
                <a:gd name="T70" fmla="*/ 2147483646 w 253"/>
                <a:gd name="T71" fmla="*/ 2147483646 h 262"/>
                <a:gd name="T72" fmla="*/ 2147483646 w 253"/>
                <a:gd name="T73" fmla="*/ 2147483646 h 262"/>
                <a:gd name="T74" fmla="*/ 2147483646 w 253"/>
                <a:gd name="T75" fmla="*/ 2147483646 h 262"/>
                <a:gd name="T76" fmla="*/ 2147483646 w 253"/>
                <a:gd name="T77" fmla="*/ 2147483646 h 262"/>
                <a:gd name="T78" fmla="*/ 2147483646 w 253"/>
                <a:gd name="T79" fmla="*/ 2147483646 h 262"/>
                <a:gd name="T80" fmla="*/ 2147483646 w 253"/>
                <a:gd name="T81" fmla="*/ 2147483646 h 262"/>
                <a:gd name="T82" fmla="*/ 2147483646 w 253"/>
                <a:gd name="T83" fmla="*/ 2147483646 h 262"/>
                <a:gd name="T84" fmla="*/ 2147483646 w 253"/>
                <a:gd name="T85" fmla="*/ 2147483646 h 262"/>
                <a:gd name="T86" fmla="*/ 2147483646 w 253"/>
                <a:gd name="T87" fmla="*/ 2147483646 h 262"/>
                <a:gd name="T88" fmla="*/ 2147483646 w 253"/>
                <a:gd name="T89" fmla="*/ 2147483646 h 262"/>
                <a:gd name="T90" fmla="*/ 2147483646 w 253"/>
                <a:gd name="T91" fmla="*/ 2147483646 h 262"/>
                <a:gd name="T92" fmla="*/ 2147483646 w 253"/>
                <a:gd name="T93" fmla="*/ 2147483646 h 262"/>
                <a:gd name="T94" fmla="*/ 2147483646 w 253"/>
                <a:gd name="T95" fmla="*/ 2147483646 h 262"/>
                <a:gd name="T96" fmla="*/ 2147483646 w 253"/>
                <a:gd name="T97" fmla="*/ 2147483646 h 262"/>
                <a:gd name="T98" fmla="*/ 2147483646 w 253"/>
                <a:gd name="T99" fmla="*/ 2147483646 h 262"/>
                <a:gd name="T100" fmla="*/ 0 w 253"/>
                <a:gd name="T101" fmla="*/ 2147483646 h 262"/>
                <a:gd name="T102" fmla="*/ 2147483646 w 253"/>
                <a:gd name="T103" fmla="*/ 2147483646 h 262"/>
                <a:gd name="T104" fmla="*/ 2147483646 w 253"/>
                <a:gd name="T105" fmla="*/ 2147483646 h 262"/>
                <a:gd name="T106" fmla="*/ 2147483646 w 253"/>
                <a:gd name="T107" fmla="*/ 2147483646 h 262"/>
                <a:gd name="T108" fmla="*/ 2147483646 w 253"/>
                <a:gd name="T109" fmla="*/ 2147483646 h 262"/>
                <a:gd name="T110" fmla="*/ 2147483646 w 253"/>
                <a:gd name="T111" fmla="*/ 2147483646 h 262"/>
                <a:gd name="T112" fmla="*/ 2147483646 w 253"/>
                <a:gd name="T113" fmla="*/ 2147483646 h 262"/>
                <a:gd name="T114" fmla="*/ 2147483646 w 253"/>
                <a:gd name="T115" fmla="*/ 0 h 26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53" h="262">
                  <a:moveTo>
                    <a:pt x="126" y="63"/>
                  </a:moveTo>
                  <a:lnTo>
                    <a:pt x="117" y="64"/>
                  </a:lnTo>
                  <a:lnTo>
                    <a:pt x="108" y="66"/>
                  </a:lnTo>
                  <a:lnTo>
                    <a:pt x="98" y="71"/>
                  </a:lnTo>
                  <a:lnTo>
                    <a:pt x="90" y="80"/>
                  </a:lnTo>
                  <a:lnTo>
                    <a:pt x="84" y="93"/>
                  </a:lnTo>
                  <a:lnTo>
                    <a:pt x="79" y="110"/>
                  </a:lnTo>
                  <a:lnTo>
                    <a:pt x="76" y="131"/>
                  </a:lnTo>
                  <a:lnTo>
                    <a:pt x="79" y="152"/>
                  </a:lnTo>
                  <a:lnTo>
                    <a:pt x="84" y="169"/>
                  </a:lnTo>
                  <a:lnTo>
                    <a:pt x="90" y="181"/>
                  </a:lnTo>
                  <a:lnTo>
                    <a:pt x="98" y="191"/>
                  </a:lnTo>
                  <a:lnTo>
                    <a:pt x="108" y="196"/>
                  </a:lnTo>
                  <a:lnTo>
                    <a:pt x="117" y="199"/>
                  </a:lnTo>
                  <a:lnTo>
                    <a:pt x="126" y="200"/>
                  </a:lnTo>
                  <a:lnTo>
                    <a:pt x="136" y="199"/>
                  </a:lnTo>
                  <a:lnTo>
                    <a:pt x="144" y="196"/>
                  </a:lnTo>
                  <a:lnTo>
                    <a:pt x="154" y="191"/>
                  </a:lnTo>
                  <a:lnTo>
                    <a:pt x="163" y="181"/>
                  </a:lnTo>
                  <a:lnTo>
                    <a:pt x="169" y="169"/>
                  </a:lnTo>
                  <a:lnTo>
                    <a:pt x="174" y="152"/>
                  </a:lnTo>
                  <a:lnTo>
                    <a:pt x="176" y="131"/>
                  </a:lnTo>
                  <a:lnTo>
                    <a:pt x="174" y="110"/>
                  </a:lnTo>
                  <a:lnTo>
                    <a:pt x="169" y="93"/>
                  </a:lnTo>
                  <a:lnTo>
                    <a:pt x="163" y="80"/>
                  </a:lnTo>
                  <a:lnTo>
                    <a:pt x="154" y="71"/>
                  </a:lnTo>
                  <a:lnTo>
                    <a:pt x="144" y="66"/>
                  </a:lnTo>
                  <a:lnTo>
                    <a:pt x="136" y="64"/>
                  </a:lnTo>
                  <a:lnTo>
                    <a:pt x="126" y="63"/>
                  </a:lnTo>
                  <a:close/>
                  <a:moveTo>
                    <a:pt x="126" y="0"/>
                  </a:moveTo>
                  <a:lnTo>
                    <a:pt x="157" y="3"/>
                  </a:lnTo>
                  <a:lnTo>
                    <a:pt x="184" y="13"/>
                  </a:lnTo>
                  <a:lnTo>
                    <a:pt x="208" y="28"/>
                  </a:lnTo>
                  <a:lnTo>
                    <a:pt x="227" y="48"/>
                  </a:lnTo>
                  <a:lnTo>
                    <a:pt x="241" y="71"/>
                  </a:lnTo>
                  <a:lnTo>
                    <a:pt x="250" y="100"/>
                  </a:lnTo>
                  <a:lnTo>
                    <a:pt x="253" y="131"/>
                  </a:lnTo>
                  <a:lnTo>
                    <a:pt x="250" y="162"/>
                  </a:lnTo>
                  <a:lnTo>
                    <a:pt x="241" y="191"/>
                  </a:lnTo>
                  <a:lnTo>
                    <a:pt x="227" y="215"/>
                  </a:lnTo>
                  <a:lnTo>
                    <a:pt x="208" y="235"/>
                  </a:lnTo>
                  <a:lnTo>
                    <a:pt x="184" y="250"/>
                  </a:lnTo>
                  <a:lnTo>
                    <a:pt x="157" y="260"/>
                  </a:lnTo>
                  <a:lnTo>
                    <a:pt x="126" y="262"/>
                  </a:lnTo>
                  <a:lnTo>
                    <a:pt x="96" y="260"/>
                  </a:lnTo>
                  <a:lnTo>
                    <a:pt x="69" y="250"/>
                  </a:lnTo>
                  <a:lnTo>
                    <a:pt x="45" y="235"/>
                  </a:lnTo>
                  <a:lnTo>
                    <a:pt x="25" y="215"/>
                  </a:lnTo>
                  <a:lnTo>
                    <a:pt x="11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1" y="71"/>
                  </a:lnTo>
                  <a:lnTo>
                    <a:pt x="25" y="48"/>
                  </a:lnTo>
                  <a:lnTo>
                    <a:pt x="45" y="28"/>
                  </a:lnTo>
                  <a:lnTo>
                    <a:pt x="69" y="13"/>
                  </a:lnTo>
                  <a:lnTo>
                    <a:pt x="96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7612063" y="5645150"/>
              <a:ext cx="136525" cy="100013"/>
            </a:xfrm>
            <a:custGeom>
              <a:avLst/>
              <a:gdLst>
                <a:gd name="T0" fmla="*/ 0 w 342"/>
                <a:gd name="T1" fmla="*/ 0 h 249"/>
                <a:gd name="T2" fmla="*/ 2147483646 w 342"/>
                <a:gd name="T3" fmla="*/ 0 h 249"/>
                <a:gd name="T4" fmla="*/ 2147483646 w 342"/>
                <a:gd name="T5" fmla="*/ 2147483646 h 249"/>
                <a:gd name="T6" fmla="*/ 2147483646 w 342"/>
                <a:gd name="T7" fmla="*/ 2147483646 h 249"/>
                <a:gd name="T8" fmla="*/ 2147483646 w 342"/>
                <a:gd name="T9" fmla="*/ 0 h 249"/>
                <a:gd name="T10" fmla="*/ 2147483646 w 342"/>
                <a:gd name="T11" fmla="*/ 0 h 249"/>
                <a:gd name="T12" fmla="*/ 2147483646 w 342"/>
                <a:gd name="T13" fmla="*/ 2147483646 h 249"/>
                <a:gd name="T14" fmla="*/ 2147483646 w 342"/>
                <a:gd name="T15" fmla="*/ 2147483646 h 249"/>
                <a:gd name="T16" fmla="*/ 2147483646 w 342"/>
                <a:gd name="T17" fmla="*/ 0 h 249"/>
                <a:gd name="T18" fmla="*/ 2147483646 w 342"/>
                <a:gd name="T19" fmla="*/ 0 h 249"/>
                <a:gd name="T20" fmla="*/ 2147483646 w 342"/>
                <a:gd name="T21" fmla="*/ 2147483646 h 249"/>
                <a:gd name="T22" fmla="*/ 2147483646 w 342"/>
                <a:gd name="T23" fmla="*/ 2147483646 h 249"/>
                <a:gd name="T24" fmla="*/ 2147483646 w 342"/>
                <a:gd name="T25" fmla="*/ 2147483646 h 249"/>
                <a:gd name="T26" fmla="*/ 2147483646 w 342"/>
                <a:gd name="T27" fmla="*/ 2147483646 h 249"/>
                <a:gd name="T28" fmla="*/ 2147483646 w 342"/>
                <a:gd name="T29" fmla="*/ 2147483646 h 249"/>
                <a:gd name="T30" fmla="*/ 2147483646 w 342"/>
                <a:gd name="T31" fmla="*/ 2147483646 h 249"/>
                <a:gd name="T32" fmla="*/ 0 w 342"/>
                <a:gd name="T33" fmla="*/ 0 h 2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42" h="249">
                  <a:moveTo>
                    <a:pt x="0" y="0"/>
                  </a:moveTo>
                  <a:lnTo>
                    <a:pt x="76" y="0"/>
                  </a:lnTo>
                  <a:lnTo>
                    <a:pt x="107" y="154"/>
                  </a:lnTo>
                  <a:lnTo>
                    <a:pt x="137" y="0"/>
                  </a:lnTo>
                  <a:lnTo>
                    <a:pt x="205" y="0"/>
                  </a:lnTo>
                  <a:lnTo>
                    <a:pt x="235" y="155"/>
                  </a:lnTo>
                  <a:lnTo>
                    <a:pt x="266" y="0"/>
                  </a:lnTo>
                  <a:lnTo>
                    <a:pt x="342" y="0"/>
                  </a:lnTo>
                  <a:lnTo>
                    <a:pt x="273" y="249"/>
                  </a:lnTo>
                  <a:lnTo>
                    <a:pt x="198" y="249"/>
                  </a:lnTo>
                  <a:lnTo>
                    <a:pt x="171" y="97"/>
                  </a:lnTo>
                  <a:lnTo>
                    <a:pt x="144" y="249"/>
                  </a:lnTo>
                  <a:lnTo>
                    <a:pt x="69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7751763" y="5645150"/>
              <a:ext cx="84138" cy="100013"/>
            </a:xfrm>
            <a:custGeom>
              <a:avLst/>
              <a:gdLst>
                <a:gd name="T0" fmla="*/ 0 w 211"/>
                <a:gd name="T1" fmla="*/ 0 h 249"/>
                <a:gd name="T2" fmla="*/ 2147483646 w 211"/>
                <a:gd name="T3" fmla="*/ 0 h 249"/>
                <a:gd name="T4" fmla="*/ 2147483646 w 211"/>
                <a:gd name="T5" fmla="*/ 2147483646 h 249"/>
                <a:gd name="T6" fmla="*/ 2147483646 w 211"/>
                <a:gd name="T7" fmla="*/ 2147483646 h 249"/>
                <a:gd name="T8" fmla="*/ 2147483646 w 211"/>
                <a:gd name="T9" fmla="*/ 2147483646 h 249"/>
                <a:gd name="T10" fmla="*/ 2147483646 w 211"/>
                <a:gd name="T11" fmla="*/ 2147483646 h 249"/>
                <a:gd name="T12" fmla="*/ 2147483646 w 211"/>
                <a:gd name="T13" fmla="*/ 2147483646 h 249"/>
                <a:gd name="T14" fmla="*/ 2147483646 w 211"/>
                <a:gd name="T15" fmla="*/ 2147483646 h 249"/>
                <a:gd name="T16" fmla="*/ 2147483646 w 211"/>
                <a:gd name="T17" fmla="*/ 2147483646 h 249"/>
                <a:gd name="T18" fmla="*/ 2147483646 w 211"/>
                <a:gd name="T19" fmla="*/ 2147483646 h 249"/>
                <a:gd name="T20" fmla="*/ 2147483646 w 211"/>
                <a:gd name="T21" fmla="*/ 2147483646 h 249"/>
                <a:gd name="T22" fmla="*/ 0 w 211"/>
                <a:gd name="T23" fmla="*/ 2147483646 h 249"/>
                <a:gd name="T24" fmla="*/ 0 w 211"/>
                <a:gd name="T25" fmla="*/ 0 h 2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1" h="249">
                  <a:moveTo>
                    <a:pt x="0" y="0"/>
                  </a:moveTo>
                  <a:lnTo>
                    <a:pt x="207" y="0"/>
                  </a:lnTo>
                  <a:lnTo>
                    <a:pt x="207" y="63"/>
                  </a:lnTo>
                  <a:lnTo>
                    <a:pt x="78" y="63"/>
                  </a:lnTo>
                  <a:lnTo>
                    <a:pt x="78" y="94"/>
                  </a:lnTo>
                  <a:lnTo>
                    <a:pt x="196" y="94"/>
                  </a:lnTo>
                  <a:lnTo>
                    <a:pt x="196" y="154"/>
                  </a:lnTo>
                  <a:lnTo>
                    <a:pt x="78" y="154"/>
                  </a:lnTo>
                  <a:lnTo>
                    <a:pt x="78" y="185"/>
                  </a:lnTo>
                  <a:lnTo>
                    <a:pt x="211" y="185"/>
                  </a:lnTo>
                  <a:lnTo>
                    <a:pt x="211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7843838" y="5645150"/>
              <a:ext cx="93663" cy="100013"/>
            </a:xfrm>
            <a:custGeom>
              <a:avLst/>
              <a:gdLst>
                <a:gd name="T0" fmla="*/ 2147483646 w 235"/>
                <a:gd name="T1" fmla="*/ 2147483646 h 249"/>
                <a:gd name="T2" fmla="*/ 2147483646 w 235"/>
                <a:gd name="T3" fmla="*/ 2147483646 h 249"/>
                <a:gd name="T4" fmla="*/ 2147483646 w 235"/>
                <a:gd name="T5" fmla="*/ 2147483646 h 249"/>
                <a:gd name="T6" fmla="*/ 2147483646 w 235"/>
                <a:gd name="T7" fmla="*/ 2147483646 h 249"/>
                <a:gd name="T8" fmla="*/ 2147483646 w 235"/>
                <a:gd name="T9" fmla="*/ 2147483646 h 249"/>
                <a:gd name="T10" fmla="*/ 2147483646 w 235"/>
                <a:gd name="T11" fmla="*/ 2147483646 h 249"/>
                <a:gd name="T12" fmla="*/ 2147483646 w 235"/>
                <a:gd name="T13" fmla="*/ 2147483646 h 249"/>
                <a:gd name="T14" fmla="*/ 2147483646 w 235"/>
                <a:gd name="T15" fmla="*/ 2147483646 h 249"/>
                <a:gd name="T16" fmla="*/ 2147483646 w 235"/>
                <a:gd name="T17" fmla="*/ 2147483646 h 249"/>
                <a:gd name="T18" fmla="*/ 2147483646 w 235"/>
                <a:gd name="T19" fmla="*/ 2147483646 h 249"/>
                <a:gd name="T20" fmla="*/ 2147483646 w 235"/>
                <a:gd name="T21" fmla="*/ 2147483646 h 249"/>
                <a:gd name="T22" fmla="*/ 2147483646 w 235"/>
                <a:gd name="T23" fmla="*/ 2147483646 h 249"/>
                <a:gd name="T24" fmla="*/ 2147483646 w 235"/>
                <a:gd name="T25" fmla="*/ 2147483646 h 249"/>
                <a:gd name="T26" fmla="*/ 2147483646 w 235"/>
                <a:gd name="T27" fmla="*/ 2147483646 h 249"/>
                <a:gd name="T28" fmla="*/ 0 w 235"/>
                <a:gd name="T29" fmla="*/ 0 h 249"/>
                <a:gd name="T30" fmla="*/ 2147483646 w 235"/>
                <a:gd name="T31" fmla="*/ 0 h 249"/>
                <a:gd name="T32" fmla="*/ 2147483646 w 235"/>
                <a:gd name="T33" fmla="*/ 2147483646 h 249"/>
                <a:gd name="T34" fmla="*/ 2147483646 w 235"/>
                <a:gd name="T35" fmla="*/ 2147483646 h 249"/>
                <a:gd name="T36" fmla="*/ 2147483646 w 235"/>
                <a:gd name="T37" fmla="*/ 2147483646 h 249"/>
                <a:gd name="T38" fmla="*/ 2147483646 w 235"/>
                <a:gd name="T39" fmla="*/ 2147483646 h 249"/>
                <a:gd name="T40" fmla="*/ 2147483646 w 235"/>
                <a:gd name="T41" fmla="*/ 2147483646 h 249"/>
                <a:gd name="T42" fmla="*/ 2147483646 w 235"/>
                <a:gd name="T43" fmla="*/ 2147483646 h 249"/>
                <a:gd name="T44" fmla="*/ 2147483646 w 235"/>
                <a:gd name="T45" fmla="*/ 2147483646 h 249"/>
                <a:gd name="T46" fmla="*/ 2147483646 w 235"/>
                <a:gd name="T47" fmla="*/ 2147483646 h 249"/>
                <a:gd name="T48" fmla="*/ 2147483646 w 235"/>
                <a:gd name="T49" fmla="*/ 2147483646 h 249"/>
                <a:gd name="T50" fmla="*/ 2147483646 w 235"/>
                <a:gd name="T51" fmla="*/ 2147483646 h 249"/>
                <a:gd name="T52" fmla="*/ 2147483646 w 235"/>
                <a:gd name="T53" fmla="*/ 2147483646 h 249"/>
                <a:gd name="T54" fmla="*/ 2147483646 w 235"/>
                <a:gd name="T55" fmla="*/ 2147483646 h 249"/>
                <a:gd name="T56" fmla="*/ 2147483646 w 235"/>
                <a:gd name="T57" fmla="*/ 2147483646 h 249"/>
                <a:gd name="T58" fmla="*/ 2147483646 w 235"/>
                <a:gd name="T59" fmla="*/ 2147483646 h 249"/>
                <a:gd name="T60" fmla="*/ 2147483646 w 235"/>
                <a:gd name="T61" fmla="*/ 2147483646 h 249"/>
                <a:gd name="T62" fmla="*/ 2147483646 w 235"/>
                <a:gd name="T63" fmla="*/ 2147483646 h 249"/>
                <a:gd name="T64" fmla="*/ 2147483646 w 235"/>
                <a:gd name="T65" fmla="*/ 2147483646 h 249"/>
                <a:gd name="T66" fmla="*/ 2147483646 w 235"/>
                <a:gd name="T67" fmla="*/ 2147483646 h 249"/>
                <a:gd name="T68" fmla="*/ 2147483646 w 235"/>
                <a:gd name="T69" fmla="*/ 2147483646 h 249"/>
                <a:gd name="T70" fmla="*/ 2147483646 w 235"/>
                <a:gd name="T71" fmla="*/ 2147483646 h 249"/>
                <a:gd name="T72" fmla="*/ 2147483646 w 235"/>
                <a:gd name="T73" fmla="*/ 2147483646 h 249"/>
                <a:gd name="T74" fmla="*/ 2147483646 w 235"/>
                <a:gd name="T75" fmla="*/ 2147483646 h 249"/>
                <a:gd name="T76" fmla="*/ 2147483646 w 235"/>
                <a:gd name="T77" fmla="*/ 2147483646 h 249"/>
                <a:gd name="T78" fmla="*/ 2147483646 w 235"/>
                <a:gd name="T79" fmla="*/ 2147483646 h 249"/>
                <a:gd name="T80" fmla="*/ 2147483646 w 235"/>
                <a:gd name="T81" fmla="*/ 2147483646 h 249"/>
                <a:gd name="T82" fmla="*/ 2147483646 w 235"/>
                <a:gd name="T83" fmla="*/ 2147483646 h 249"/>
                <a:gd name="T84" fmla="*/ 2147483646 w 235"/>
                <a:gd name="T85" fmla="*/ 2147483646 h 249"/>
                <a:gd name="T86" fmla="*/ 2147483646 w 235"/>
                <a:gd name="T87" fmla="*/ 2147483646 h 249"/>
                <a:gd name="T88" fmla="*/ 2147483646 w 235"/>
                <a:gd name="T89" fmla="*/ 2147483646 h 249"/>
                <a:gd name="T90" fmla="*/ 2147483646 w 235"/>
                <a:gd name="T91" fmla="*/ 2147483646 h 249"/>
                <a:gd name="T92" fmla="*/ 2147483646 w 235"/>
                <a:gd name="T93" fmla="*/ 2147483646 h 249"/>
                <a:gd name="T94" fmla="*/ 0 w 235"/>
                <a:gd name="T95" fmla="*/ 2147483646 h 249"/>
                <a:gd name="T96" fmla="*/ 0 w 235"/>
                <a:gd name="T97" fmla="*/ 0 h 24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35" h="249">
                  <a:moveTo>
                    <a:pt x="77" y="58"/>
                  </a:moveTo>
                  <a:lnTo>
                    <a:pt x="77" y="108"/>
                  </a:lnTo>
                  <a:lnTo>
                    <a:pt x="117" y="108"/>
                  </a:lnTo>
                  <a:lnTo>
                    <a:pt x="126" y="108"/>
                  </a:lnTo>
                  <a:lnTo>
                    <a:pt x="136" y="106"/>
                  </a:lnTo>
                  <a:lnTo>
                    <a:pt x="143" y="102"/>
                  </a:lnTo>
                  <a:lnTo>
                    <a:pt x="149" y="94"/>
                  </a:lnTo>
                  <a:lnTo>
                    <a:pt x="150" y="83"/>
                  </a:lnTo>
                  <a:lnTo>
                    <a:pt x="149" y="74"/>
                  </a:lnTo>
                  <a:lnTo>
                    <a:pt x="145" y="68"/>
                  </a:lnTo>
                  <a:lnTo>
                    <a:pt x="139" y="63"/>
                  </a:lnTo>
                  <a:lnTo>
                    <a:pt x="128" y="59"/>
                  </a:lnTo>
                  <a:lnTo>
                    <a:pt x="113" y="58"/>
                  </a:lnTo>
                  <a:lnTo>
                    <a:pt x="77" y="58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64" y="1"/>
                  </a:lnTo>
                  <a:lnTo>
                    <a:pt x="182" y="5"/>
                  </a:lnTo>
                  <a:lnTo>
                    <a:pt x="196" y="12"/>
                  </a:lnTo>
                  <a:lnTo>
                    <a:pt x="209" y="22"/>
                  </a:lnTo>
                  <a:lnTo>
                    <a:pt x="219" y="36"/>
                  </a:lnTo>
                  <a:lnTo>
                    <a:pt x="225" y="52"/>
                  </a:lnTo>
                  <a:lnTo>
                    <a:pt x="228" y="71"/>
                  </a:lnTo>
                  <a:lnTo>
                    <a:pt x="226" y="86"/>
                  </a:lnTo>
                  <a:lnTo>
                    <a:pt x="223" y="101"/>
                  </a:lnTo>
                  <a:lnTo>
                    <a:pt x="215" y="114"/>
                  </a:lnTo>
                  <a:lnTo>
                    <a:pt x="204" y="125"/>
                  </a:lnTo>
                  <a:lnTo>
                    <a:pt x="190" y="133"/>
                  </a:lnTo>
                  <a:lnTo>
                    <a:pt x="205" y="142"/>
                  </a:lnTo>
                  <a:lnTo>
                    <a:pt x="215" y="155"/>
                  </a:lnTo>
                  <a:lnTo>
                    <a:pt x="223" y="174"/>
                  </a:lnTo>
                  <a:lnTo>
                    <a:pt x="228" y="195"/>
                  </a:lnTo>
                  <a:lnTo>
                    <a:pt x="228" y="208"/>
                  </a:lnTo>
                  <a:lnTo>
                    <a:pt x="229" y="223"/>
                  </a:lnTo>
                  <a:lnTo>
                    <a:pt x="231" y="238"/>
                  </a:lnTo>
                  <a:lnTo>
                    <a:pt x="235" y="249"/>
                  </a:lnTo>
                  <a:lnTo>
                    <a:pt x="158" y="249"/>
                  </a:lnTo>
                  <a:lnTo>
                    <a:pt x="154" y="230"/>
                  </a:lnTo>
                  <a:lnTo>
                    <a:pt x="152" y="210"/>
                  </a:lnTo>
                  <a:lnTo>
                    <a:pt x="150" y="199"/>
                  </a:lnTo>
                  <a:lnTo>
                    <a:pt x="149" y="188"/>
                  </a:lnTo>
                  <a:lnTo>
                    <a:pt x="145" y="178"/>
                  </a:lnTo>
                  <a:lnTo>
                    <a:pt x="139" y="169"/>
                  </a:lnTo>
                  <a:lnTo>
                    <a:pt x="131" y="164"/>
                  </a:lnTo>
                  <a:lnTo>
                    <a:pt x="118" y="162"/>
                  </a:lnTo>
                  <a:lnTo>
                    <a:pt x="77" y="162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7969250" y="5645150"/>
              <a:ext cx="87313" cy="100013"/>
            </a:xfrm>
            <a:custGeom>
              <a:avLst/>
              <a:gdLst>
                <a:gd name="T0" fmla="*/ 0 w 216"/>
                <a:gd name="T1" fmla="*/ 0 h 249"/>
                <a:gd name="T2" fmla="*/ 2147483646 w 216"/>
                <a:gd name="T3" fmla="*/ 0 h 249"/>
                <a:gd name="T4" fmla="*/ 2147483646 w 216"/>
                <a:gd name="T5" fmla="*/ 2147483646 h 249"/>
                <a:gd name="T6" fmla="*/ 2147483646 w 216"/>
                <a:gd name="T7" fmla="*/ 2147483646 h 249"/>
                <a:gd name="T8" fmla="*/ 2147483646 w 216"/>
                <a:gd name="T9" fmla="*/ 2147483646 h 249"/>
                <a:gd name="T10" fmla="*/ 2147483646 w 216"/>
                <a:gd name="T11" fmla="*/ 2147483646 h 249"/>
                <a:gd name="T12" fmla="*/ 2147483646 w 216"/>
                <a:gd name="T13" fmla="*/ 2147483646 h 249"/>
                <a:gd name="T14" fmla="*/ 0 w 216"/>
                <a:gd name="T15" fmla="*/ 2147483646 h 249"/>
                <a:gd name="T16" fmla="*/ 0 w 216"/>
                <a:gd name="T17" fmla="*/ 0 h 2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" h="249">
                  <a:moveTo>
                    <a:pt x="0" y="0"/>
                  </a:moveTo>
                  <a:lnTo>
                    <a:pt x="216" y="0"/>
                  </a:lnTo>
                  <a:lnTo>
                    <a:pt x="216" y="63"/>
                  </a:lnTo>
                  <a:lnTo>
                    <a:pt x="147" y="63"/>
                  </a:lnTo>
                  <a:lnTo>
                    <a:pt x="147" y="249"/>
                  </a:lnTo>
                  <a:lnTo>
                    <a:pt x="70" y="249"/>
                  </a:lnTo>
                  <a:lnTo>
                    <a:pt x="70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 noEditPoints="1"/>
            </p:cNvSpPr>
            <p:nvPr userDrawn="1"/>
          </p:nvSpPr>
          <p:spPr bwMode="auto">
            <a:xfrm>
              <a:off x="8054975" y="5643563"/>
              <a:ext cx="100013" cy="103188"/>
            </a:xfrm>
            <a:custGeom>
              <a:avLst/>
              <a:gdLst>
                <a:gd name="T0" fmla="*/ 2147483646 w 253"/>
                <a:gd name="T1" fmla="*/ 2147483646 h 262"/>
                <a:gd name="T2" fmla="*/ 2147483646 w 253"/>
                <a:gd name="T3" fmla="*/ 2147483646 h 262"/>
                <a:gd name="T4" fmla="*/ 2147483646 w 253"/>
                <a:gd name="T5" fmla="*/ 2147483646 h 262"/>
                <a:gd name="T6" fmla="*/ 2147483646 w 253"/>
                <a:gd name="T7" fmla="*/ 2147483646 h 262"/>
                <a:gd name="T8" fmla="*/ 2147483646 w 253"/>
                <a:gd name="T9" fmla="*/ 2147483646 h 262"/>
                <a:gd name="T10" fmla="*/ 2147483646 w 253"/>
                <a:gd name="T11" fmla="*/ 2147483646 h 262"/>
                <a:gd name="T12" fmla="*/ 2147483646 w 253"/>
                <a:gd name="T13" fmla="*/ 2147483646 h 262"/>
                <a:gd name="T14" fmla="*/ 2147483646 w 253"/>
                <a:gd name="T15" fmla="*/ 2147483646 h 262"/>
                <a:gd name="T16" fmla="*/ 2147483646 w 253"/>
                <a:gd name="T17" fmla="*/ 2147483646 h 262"/>
                <a:gd name="T18" fmla="*/ 2147483646 w 253"/>
                <a:gd name="T19" fmla="*/ 2147483646 h 262"/>
                <a:gd name="T20" fmla="*/ 2147483646 w 253"/>
                <a:gd name="T21" fmla="*/ 2147483646 h 262"/>
                <a:gd name="T22" fmla="*/ 2147483646 w 253"/>
                <a:gd name="T23" fmla="*/ 2147483646 h 262"/>
                <a:gd name="T24" fmla="*/ 2147483646 w 253"/>
                <a:gd name="T25" fmla="*/ 2147483646 h 262"/>
                <a:gd name="T26" fmla="*/ 2147483646 w 253"/>
                <a:gd name="T27" fmla="*/ 2147483646 h 262"/>
                <a:gd name="T28" fmla="*/ 2147483646 w 253"/>
                <a:gd name="T29" fmla="*/ 2147483646 h 262"/>
                <a:gd name="T30" fmla="*/ 2147483646 w 253"/>
                <a:gd name="T31" fmla="*/ 2147483646 h 262"/>
                <a:gd name="T32" fmla="*/ 2147483646 w 253"/>
                <a:gd name="T33" fmla="*/ 2147483646 h 262"/>
                <a:gd name="T34" fmla="*/ 2147483646 w 253"/>
                <a:gd name="T35" fmla="*/ 2147483646 h 262"/>
                <a:gd name="T36" fmla="*/ 2147483646 w 253"/>
                <a:gd name="T37" fmla="*/ 2147483646 h 262"/>
                <a:gd name="T38" fmla="*/ 2147483646 w 253"/>
                <a:gd name="T39" fmla="*/ 2147483646 h 262"/>
                <a:gd name="T40" fmla="*/ 2147483646 w 253"/>
                <a:gd name="T41" fmla="*/ 2147483646 h 262"/>
                <a:gd name="T42" fmla="*/ 2147483646 w 253"/>
                <a:gd name="T43" fmla="*/ 2147483646 h 262"/>
                <a:gd name="T44" fmla="*/ 2147483646 w 253"/>
                <a:gd name="T45" fmla="*/ 2147483646 h 262"/>
                <a:gd name="T46" fmla="*/ 2147483646 w 253"/>
                <a:gd name="T47" fmla="*/ 2147483646 h 262"/>
                <a:gd name="T48" fmla="*/ 2147483646 w 253"/>
                <a:gd name="T49" fmla="*/ 2147483646 h 262"/>
                <a:gd name="T50" fmla="*/ 2147483646 w 253"/>
                <a:gd name="T51" fmla="*/ 2147483646 h 262"/>
                <a:gd name="T52" fmla="*/ 2147483646 w 253"/>
                <a:gd name="T53" fmla="*/ 2147483646 h 262"/>
                <a:gd name="T54" fmla="*/ 2147483646 w 253"/>
                <a:gd name="T55" fmla="*/ 2147483646 h 262"/>
                <a:gd name="T56" fmla="*/ 2147483646 w 253"/>
                <a:gd name="T57" fmla="*/ 2147483646 h 262"/>
                <a:gd name="T58" fmla="*/ 2147483646 w 253"/>
                <a:gd name="T59" fmla="*/ 0 h 262"/>
                <a:gd name="T60" fmla="*/ 2147483646 w 253"/>
                <a:gd name="T61" fmla="*/ 2147483646 h 262"/>
                <a:gd name="T62" fmla="*/ 2147483646 w 253"/>
                <a:gd name="T63" fmla="*/ 2147483646 h 262"/>
                <a:gd name="T64" fmla="*/ 2147483646 w 253"/>
                <a:gd name="T65" fmla="*/ 2147483646 h 262"/>
                <a:gd name="T66" fmla="*/ 2147483646 w 253"/>
                <a:gd name="T67" fmla="*/ 2147483646 h 262"/>
                <a:gd name="T68" fmla="*/ 2147483646 w 253"/>
                <a:gd name="T69" fmla="*/ 2147483646 h 262"/>
                <a:gd name="T70" fmla="*/ 2147483646 w 253"/>
                <a:gd name="T71" fmla="*/ 2147483646 h 262"/>
                <a:gd name="T72" fmla="*/ 2147483646 w 253"/>
                <a:gd name="T73" fmla="*/ 2147483646 h 262"/>
                <a:gd name="T74" fmla="*/ 2147483646 w 253"/>
                <a:gd name="T75" fmla="*/ 2147483646 h 262"/>
                <a:gd name="T76" fmla="*/ 2147483646 w 253"/>
                <a:gd name="T77" fmla="*/ 2147483646 h 262"/>
                <a:gd name="T78" fmla="*/ 2147483646 w 253"/>
                <a:gd name="T79" fmla="*/ 2147483646 h 262"/>
                <a:gd name="T80" fmla="*/ 2147483646 w 253"/>
                <a:gd name="T81" fmla="*/ 2147483646 h 262"/>
                <a:gd name="T82" fmla="*/ 2147483646 w 253"/>
                <a:gd name="T83" fmla="*/ 2147483646 h 262"/>
                <a:gd name="T84" fmla="*/ 2147483646 w 253"/>
                <a:gd name="T85" fmla="*/ 2147483646 h 262"/>
                <a:gd name="T86" fmla="*/ 2147483646 w 253"/>
                <a:gd name="T87" fmla="*/ 2147483646 h 262"/>
                <a:gd name="T88" fmla="*/ 2147483646 w 253"/>
                <a:gd name="T89" fmla="*/ 2147483646 h 262"/>
                <a:gd name="T90" fmla="*/ 2147483646 w 253"/>
                <a:gd name="T91" fmla="*/ 2147483646 h 262"/>
                <a:gd name="T92" fmla="*/ 2147483646 w 253"/>
                <a:gd name="T93" fmla="*/ 2147483646 h 262"/>
                <a:gd name="T94" fmla="*/ 2147483646 w 253"/>
                <a:gd name="T95" fmla="*/ 2147483646 h 262"/>
                <a:gd name="T96" fmla="*/ 2147483646 w 253"/>
                <a:gd name="T97" fmla="*/ 2147483646 h 262"/>
                <a:gd name="T98" fmla="*/ 2147483646 w 253"/>
                <a:gd name="T99" fmla="*/ 2147483646 h 262"/>
                <a:gd name="T100" fmla="*/ 0 w 253"/>
                <a:gd name="T101" fmla="*/ 2147483646 h 262"/>
                <a:gd name="T102" fmla="*/ 2147483646 w 253"/>
                <a:gd name="T103" fmla="*/ 2147483646 h 262"/>
                <a:gd name="T104" fmla="*/ 2147483646 w 253"/>
                <a:gd name="T105" fmla="*/ 2147483646 h 262"/>
                <a:gd name="T106" fmla="*/ 2147483646 w 253"/>
                <a:gd name="T107" fmla="*/ 2147483646 h 262"/>
                <a:gd name="T108" fmla="*/ 2147483646 w 253"/>
                <a:gd name="T109" fmla="*/ 2147483646 h 262"/>
                <a:gd name="T110" fmla="*/ 2147483646 w 253"/>
                <a:gd name="T111" fmla="*/ 2147483646 h 262"/>
                <a:gd name="T112" fmla="*/ 2147483646 w 253"/>
                <a:gd name="T113" fmla="*/ 2147483646 h 262"/>
                <a:gd name="T114" fmla="*/ 2147483646 w 253"/>
                <a:gd name="T115" fmla="*/ 0 h 26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53" h="262">
                  <a:moveTo>
                    <a:pt x="126" y="63"/>
                  </a:moveTo>
                  <a:lnTo>
                    <a:pt x="118" y="64"/>
                  </a:lnTo>
                  <a:lnTo>
                    <a:pt x="108" y="66"/>
                  </a:lnTo>
                  <a:lnTo>
                    <a:pt x="99" y="71"/>
                  </a:lnTo>
                  <a:lnTo>
                    <a:pt x="90" y="80"/>
                  </a:lnTo>
                  <a:lnTo>
                    <a:pt x="83" y="93"/>
                  </a:lnTo>
                  <a:lnTo>
                    <a:pt x="79" y="110"/>
                  </a:lnTo>
                  <a:lnTo>
                    <a:pt x="77" y="131"/>
                  </a:lnTo>
                  <a:lnTo>
                    <a:pt x="79" y="152"/>
                  </a:lnTo>
                  <a:lnTo>
                    <a:pt x="83" y="169"/>
                  </a:lnTo>
                  <a:lnTo>
                    <a:pt x="90" y="181"/>
                  </a:lnTo>
                  <a:lnTo>
                    <a:pt x="99" y="191"/>
                  </a:lnTo>
                  <a:lnTo>
                    <a:pt x="108" y="196"/>
                  </a:lnTo>
                  <a:lnTo>
                    <a:pt x="118" y="199"/>
                  </a:lnTo>
                  <a:lnTo>
                    <a:pt x="126" y="200"/>
                  </a:lnTo>
                  <a:lnTo>
                    <a:pt x="135" y="199"/>
                  </a:lnTo>
                  <a:lnTo>
                    <a:pt x="145" y="196"/>
                  </a:lnTo>
                  <a:lnTo>
                    <a:pt x="154" y="191"/>
                  </a:lnTo>
                  <a:lnTo>
                    <a:pt x="162" y="181"/>
                  </a:lnTo>
                  <a:lnTo>
                    <a:pt x="170" y="169"/>
                  </a:lnTo>
                  <a:lnTo>
                    <a:pt x="175" y="152"/>
                  </a:lnTo>
                  <a:lnTo>
                    <a:pt x="176" y="131"/>
                  </a:lnTo>
                  <a:lnTo>
                    <a:pt x="175" y="110"/>
                  </a:lnTo>
                  <a:lnTo>
                    <a:pt x="170" y="93"/>
                  </a:lnTo>
                  <a:lnTo>
                    <a:pt x="162" y="80"/>
                  </a:lnTo>
                  <a:lnTo>
                    <a:pt x="154" y="71"/>
                  </a:lnTo>
                  <a:lnTo>
                    <a:pt x="145" y="66"/>
                  </a:lnTo>
                  <a:lnTo>
                    <a:pt x="135" y="64"/>
                  </a:lnTo>
                  <a:lnTo>
                    <a:pt x="126" y="63"/>
                  </a:lnTo>
                  <a:close/>
                  <a:moveTo>
                    <a:pt x="126" y="0"/>
                  </a:moveTo>
                  <a:lnTo>
                    <a:pt x="157" y="3"/>
                  </a:lnTo>
                  <a:lnTo>
                    <a:pt x="185" y="13"/>
                  </a:lnTo>
                  <a:lnTo>
                    <a:pt x="208" y="28"/>
                  </a:lnTo>
                  <a:lnTo>
                    <a:pt x="227" y="48"/>
                  </a:lnTo>
                  <a:lnTo>
                    <a:pt x="241" y="71"/>
                  </a:lnTo>
                  <a:lnTo>
                    <a:pt x="251" y="100"/>
                  </a:lnTo>
                  <a:lnTo>
                    <a:pt x="253" y="131"/>
                  </a:lnTo>
                  <a:lnTo>
                    <a:pt x="251" y="162"/>
                  </a:lnTo>
                  <a:lnTo>
                    <a:pt x="241" y="191"/>
                  </a:lnTo>
                  <a:lnTo>
                    <a:pt x="227" y="215"/>
                  </a:lnTo>
                  <a:lnTo>
                    <a:pt x="208" y="235"/>
                  </a:lnTo>
                  <a:lnTo>
                    <a:pt x="185" y="250"/>
                  </a:lnTo>
                  <a:lnTo>
                    <a:pt x="157" y="260"/>
                  </a:lnTo>
                  <a:lnTo>
                    <a:pt x="126" y="262"/>
                  </a:lnTo>
                  <a:lnTo>
                    <a:pt x="95" y="260"/>
                  </a:lnTo>
                  <a:lnTo>
                    <a:pt x="68" y="250"/>
                  </a:lnTo>
                  <a:lnTo>
                    <a:pt x="44" y="235"/>
                  </a:lnTo>
                  <a:lnTo>
                    <a:pt x="26" y="215"/>
                  </a:lnTo>
                  <a:lnTo>
                    <a:pt x="12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2" y="71"/>
                  </a:lnTo>
                  <a:lnTo>
                    <a:pt x="26" y="48"/>
                  </a:lnTo>
                  <a:lnTo>
                    <a:pt x="44" y="28"/>
                  </a:lnTo>
                  <a:lnTo>
                    <a:pt x="68" y="13"/>
                  </a:lnTo>
                  <a:lnTo>
                    <a:pt x="95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8196263" y="5645150"/>
              <a:ext cx="101600" cy="100013"/>
            </a:xfrm>
            <a:custGeom>
              <a:avLst/>
              <a:gdLst>
                <a:gd name="T0" fmla="*/ 0 w 256"/>
                <a:gd name="T1" fmla="*/ 0 h 249"/>
                <a:gd name="T2" fmla="*/ 2147483646 w 256"/>
                <a:gd name="T3" fmla="*/ 0 h 249"/>
                <a:gd name="T4" fmla="*/ 2147483646 w 256"/>
                <a:gd name="T5" fmla="*/ 2147483646 h 249"/>
                <a:gd name="T6" fmla="*/ 2147483646 w 256"/>
                <a:gd name="T7" fmla="*/ 2147483646 h 249"/>
                <a:gd name="T8" fmla="*/ 2147483646 w 256"/>
                <a:gd name="T9" fmla="*/ 0 h 249"/>
                <a:gd name="T10" fmla="*/ 2147483646 w 256"/>
                <a:gd name="T11" fmla="*/ 0 h 249"/>
                <a:gd name="T12" fmla="*/ 2147483646 w 256"/>
                <a:gd name="T13" fmla="*/ 2147483646 h 249"/>
                <a:gd name="T14" fmla="*/ 2147483646 w 256"/>
                <a:gd name="T15" fmla="*/ 2147483646 h 249"/>
                <a:gd name="T16" fmla="*/ 2147483646 w 256"/>
                <a:gd name="T17" fmla="*/ 2147483646 h 249"/>
                <a:gd name="T18" fmla="*/ 2147483646 w 256"/>
                <a:gd name="T19" fmla="*/ 2147483646 h 249"/>
                <a:gd name="T20" fmla="*/ 2147483646 w 256"/>
                <a:gd name="T21" fmla="*/ 2147483646 h 249"/>
                <a:gd name="T22" fmla="*/ 2147483646 w 256"/>
                <a:gd name="T23" fmla="*/ 2147483646 h 249"/>
                <a:gd name="T24" fmla="*/ 0 w 256"/>
                <a:gd name="T25" fmla="*/ 2147483646 h 249"/>
                <a:gd name="T26" fmla="*/ 0 w 256"/>
                <a:gd name="T27" fmla="*/ 0 h 24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56" h="249">
                  <a:moveTo>
                    <a:pt x="0" y="0"/>
                  </a:moveTo>
                  <a:lnTo>
                    <a:pt x="77" y="0"/>
                  </a:lnTo>
                  <a:lnTo>
                    <a:pt x="77" y="86"/>
                  </a:lnTo>
                  <a:lnTo>
                    <a:pt x="79" y="86"/>
                  </a:lnTo>
                  <a:lnTo>
                    <a:pt x="147" y="0"/>
                  </a:lnTo>
                  <a:lnTo>
                    <a:pt x="241" y="0"/>
                  </a:lnTo>
                  <a:lnTo>
                    <a:pt x="151" y="97"/>
                  </a:lnTo>
                  <a:lnTo>
                    <a:pt x="256" y="249"/>
                  </a:lnTo>
                  <a:lnTo>
                    <a:pt x="161" y="249"/>
                  </a:lnTo>
                  <a:lnTo>
                    <a:pt x="100" y="152"/>
                  </a:lnTo>
                  <a:lnTo>
                    <a:pt x="77" y="175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8299450" y="5645150"/>
              <a:ext cx="90488" cy="100013"/>
            </a:xfrm>
            <a:custGeom>
              <a:avLst/>
              <a:gdLst>
                <a:gd name="T0" fmla="*/ 0 w 225"/>
                <a:gd name="T1" fmla="*/ 0 h 249"/>
                <a:gd name="T2" fmla="*/ 2147483646 w 225"/>
                <a:gd name="T3" fmla="*/ 0 h 249"/>
                <a:gd name="T4" fmla="*/ 2147483646 w 225"/>
                <a:gd name="T5" fmla="*/ 2147483646 h 249"/>
                <a:gd name="T6" fmla="*/ 2147483646 w 225"/>
                <a:gd name="T7" fmla="*/ 2147483646 h 249"/>
                <a:gd name="T8" fmla="*/ 2147483646 w 225"/>
                <a:gd name="T9" fmla="*/ 0 h 249"/>
                <a:gd name="T10" fmla="*/ 2147483646 w 225"/>
                <a:gd name="T11" fmla="*/ 0 h 249"/>
                <a:gd name="T12" fmla="*/ 2147483646 w 225"/>
                <a:gd name="T13" fmla="*/ 2147483646 h 249"/>
                <a:gd name="T14" fmla="*/ 2147483646 w 225"/>
                <a:gd name="T15" fmla="*/ 2147483646 h 249"/>
                <a:gd name="T16" fmla="*/ 2147483646 w 225"/>
                <a:gd name="T17" fmla="*/ 2147483646 h 249"/>
                <a:gd name="T18" fmla="*/ 2147483646 w 225"/>
                <a:gd name="T19" fmla="*/ 2147483646 h 249"/>
                <a:gd name="T20" fmla="*/ 2147483646 w 225"/>
                <a:gd name="T21" fmla="*/ 2147483646 h 249"/>
                <a:gd name="T22" fmla="*/ 0 w 225"/>
                <a:gd name="T23" fmla="*/ 2147483646 h 249"/>
                <a:gd name="T24" fmla="*/ 0 w 225"/>
                <a:gd name="T25" fmla="*/ 0 h 2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25" h="249">
                  <a:moveTo>
                    <a:pt x="0" y="0"/>
                  </a:moveTo>
                  <a:lnTo>
                    <a:pt x="79" y="0"/>
                  </a:lnTo>
                  <a:lnTo>
                    <a:pt x="152" y="133"/>
                  </a:lnTo>
                  <a:lnTo>
                    <a:pt x="153" y="133"/>
                  </a:lnTo>
                  <a:lnTo>
                    <a:pt x="153" y="0"/>
                  </a:lnTo>
                  <a:lnTo>
                    <a:pt x="225" y="0"/>
                  </a:lnTo>
                  <a:lnTo>
                    <a:pt x="225" y="249"/>
                  </a:lnTo>
                  <a:lnTo>
                    <a:pt x="150" y="249"/>
                  </a:lnTo>
                  <a:lnTo>
                    <a:pt x="73" y="113"/>
                  </a:lnTo>
                  <a:lnTo>
                    <a:pt x="73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 noEditPoints="1"/>
            </p:cNvSpPr>
            <p:nvPr userDrawn="1"/>
          </p:nvSpPr>
          <p:spPr bwMode="auto">
            <a:xfrm>
              <a:off x="8394700" y="5643563"/>
              <a:ext cx="100013" cy="103188"/>
            </a:xfrm>
            <a:custGeom>
              <a:avLst/>
              <a:gdLst>
                <a:gd name="T0" fmla="*/ 2147483646 w 254"/>
                <a:gd name="T1" fmla="*/ 2147483646 h 262"/>
                <a:gd name="T2" fmla="*/ 2147483646 w 254"/>
                <a:gd name="T3" fmla="*/ 2147483646 h 262"/>
                <a:gd name="T4" fmla="*/ 2147483646 w 254"/>
                <a:gd name="T5" fmla="*/ 2147483646 h 262"/>
                <a:gd name="T6" fmla="*/ 2147483646 w 254"/>
                <a:gd name="T7" fmla="*/ 2147483646 h 262"/>
                <a:gd name="T8" fmla="*/ 2147483646 w 254"/>
                <a:gd name="T9" fmla="*/ 2147483646 h 262"/>
                <a:gd name="T10" fmla="*/ 2147483646 w 254"/>
                <a:gd name="T11" fmla="*/ 2147483646 h 262"/>
                <a:gd name="T12" fmla="*/ 2147483646 w 254"/>
                <a:gd name="T13" fmla="*/ 2147483646 h 262"/>
                <a:gd name="T14" fmla="*/ 2147483646 w 254"/>
                <a:gd name="T15" fmla="*/ 2147483646 h 262"/>
                <a:gd name="T16" fmla="*/ 2147483646 w 254"/>
                <a:gd name="T17" fmla="*/ 2147483646 h 262"/>
                <a:gd name="T18" fmla="*/ 2147483646 w 254"/>
                <a:gd name="T19" fmla="*/ 2147483646 h 262"/>
                <a:gd name="T20" fmla="*/ 2147483646 w 254"/>
                <a:gd name="T21" fmla="*/ 2147483646 h 262"/>
                <a:gd name="T22" fmla="*/ 2147483646 w 254"/>
                <a:gd name="T23" fmla="*/ 2147483646 h 262"/>
                <a:gd name="T24" fmla="*/ 2147483646 w 254"/>
                <a:gd name="T25" fmla="*/ 2147483646 h 262"/>
                <a:gd name="T26" fmla="*/ 2147483646 w 254"/>
                <a:gd name="T27" fmla="*/ 2147483646 h 262"/>
                <a:gd name="T28" fmla="*/ 2147483646 w 254"/>
                <a:gd name="T29" fmla="*/ 2147483646 h 262"/>
                <a:gd name="T30" fmla="*/ 2147483646 w 254"/>
                <a:gd name="T31" fmla="*/ 2147483646 h 262"/>
                <a:gd name="T32" fmla="*/ 2147483646 w 254"/>
                <a:gd name="T33" fmla="*/ 2147483646 h 262"/>
                <a:gd name="T34" fmla="*/ 2147483646 w 254"/>
                <a:gd name="T35" fmla="*/ 2147483646 h 262"/>
                <a:gd name="T36" fmla="*/ 2147483646 w 254"/>
                <a:gd name="T37" fmla="*/ 2147483646 h 262"/>
                <a:gd name="T38" fmla="*/ 2147483646 w 254"/>
                <a:gd name="T39" fmla="*/ 2147483646 h 262"/>
                <a:gd name="T40" fmla="*/ 2147483646 w 254"/>
                <a:gd name="T41" fmla="*/ 2147483646 h 262"/>
                <a:gd name="T42" fmla="*/ 2147483646 w 254"/>
                <a:gd name="T43" fmla="*/ 2147483646 h 262"/>
                <a:gd name="T44" fmla="*/ 2147483646 w 254"/>
                <a:gd name="T45" fmla="*/ 2147483646 h 262"/>
                <a:gd name="T46" fmla="*/ 2147483646 w 254"/>
                <a:gd name="T47" fmla="*/ 2147483646 h 262"/>
                <a:gd name="T48" fmla="*/ 2147483646 w 254"/>
                <a:gd name="T49" fmla="*/ 2147483646 h 262"/>
                <a:gd name="T50" fmla="*/ 2147483646 w 254"/>
                <a:gd name="T51" fmla="*/ 2147483646 h 262"/>
                <a:gd name="T52" fmla="*/ 2147483646 w 254"/>
                <a:gd name="T53" fmla="*/ 2147483646 h 262"/>
                <a:gd name="T54" fmla="*/ 2147483646 w 254"/>
                <a:gd name="T55" fmla="*/ 2147483646 h 262"/>
                <a:gd name="T56" fmla="*/ 2147483646 w 254"/>
                <a:gd name="T57" fmla="*/ 2147483646 h 262"/>
                <a:gd name="T58" fmla="*/ 2147483646 w 254"/>
                <a:gd name="T59" fmla="*/ 0 h 262"/>
                <a:gd name="T60" fmla="*/ 2147483646 w 254"/>
                <a:gd name="T61" fmla="*/ 2147483646 h 262"/>
                <a:gd name="T62" fmla="*/ 2147483646 w 254"/>
                <a:gd name="T63" fmla="*/ 2147483646 h 262"/>
                <a:gd name="T64" fmla="*/ 2147483646 w 254"/>
                <a:gd name="T65" fmla="*/ 2147483646 h 262"/>
                <a:gd name="T66" fmla="*/ 2147483646 w 254"/>
                <a:gd name="T67" fmla="*/ 2147483646 h 262"/>
                <a:gd name="T68" fmla="*/ 2147483646 w 254"/>
                <a:gd name="T69" fmla="*/ 2147483646 h 262"/>
                <a:gd name="T70" fmla="*/ 2147483646 w 254"/>
                <a:gd name="T71" fmla="*/ 2147483646 h 262"/>
                <a:gd name="T72" fmla="*/ 2147483646 w 254"/>
                <a:gd name="T73" fmla="*/ 2147483646 h 262"/>
                <a:gd name="T74" fmla="*/ 2147483646 w 254"/>
                <a:gd name="T75" fmla="*/ 2147483646 h 262"/>
                <a:gd name="T76" fmla="*/ 2147483646 w 254"/>
                <a:gd name="T77" fmla="*/ 2147483646 h 262"/>
                <a:gd name="T78" fmla="*/ 2147483646 w 254"/>
                <a:gd name="T79" fmla="*/ 2147483646 h 262"/>
                <a:gd name="T80" fmla="*/ 2147483646 w 254"/>
                <a:gd name="T81" fmla="*/ 2147483646 h 262"/>
                <a:gd name="T82" fmla="*/ 2147483646 w 254"/>
                <a:gd name="T83" fmla="*/ 2147483646 h 262"/>
                <a:gd name="T84" fmla="*/ 2147483646 w 254"/>
                <a:gd name="T85" fmla="*/ 2147483646 h 262"/>
                <a:gd name="T86" fmla="*/ 2147483646 w 254"/>
                <a:gd name="T87" fmla="*/ 2147483646 h 262"/>
                <a:gd name="T88" fmla="*/ 2147483646 w 254"/>
                <a:gd name="T89" fmla="*/ 2147483646 h 262"/>
                <a:gd name="T90" fmla="*/ 2147483646 w 254"/>
                <a:gd name="T91" fmla="*/ 2147483646 h 262"/>
                <a:gd name="T92" fmla="*/ 2147483646 w 254"/>
                <a:gd name="T93" fmla="*/ 2147483646 h 262"/>
                <a:gd name="T94" fmla="*/ 2147483646 w 254"/>
                <a:gd name="T95" fmla="*/ 2147483646 h 262"/>
                <a:gd name="T96" fmla="*/ 2147483646 w 254"/>
                <a:gd name="T97" fmla="*/ 2147483646 h 262"/>
                <a:gd name="T98" fmla="*/ 2147483646 w 254"/>
                <a:gd name="T99" fmla="*/ 2147483646 h 262"/>
                <a:gd name="T100" fmla="*/ 0 w 254"/>
                <a:gd name="T101" fmla="*/ 2147483646 h 262"/>
                <a:gd name="T102" fmla="*/ 2147483646 w 254"/>
                <a:gd name="T103" fmla="*/ 2147483646 h 262"/>
                <a:gd name="T104" fmla="*/ 2147483646 w 254"/>
                <a:gd name="T105" fmla="*/ 2147483646 h 262"/>
                <a:gd name="T106" fmla="*/ 2147483646 w 254"/>
                <a:gd name="T107" fmla="*/ 2147483646 h 262"/>
                <a:gd name="T108" fmla="*/ 2147483646 w 254"/>
                <a:gd name="T109" fmla="*/ 2147483646 h 262"/>
                <a:gd name="T110" fmla="*/ 2147483646 w 254"/>
                <a:gd name="T111" fmla="*/ 2147483646 h 262"/>
                <a:gd name="T112" fmla="*/ 2147483646 w 254"/>
                <a:gd name="T113" fmla="*/ 2147483646 h 262"/>
                <a:gd name="T114" fmla="*/ 2147483646 w 254"/>
                <a:gd name="T115" fmla="*/ 0 h 26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54" h="262">
                  <a:moveTo>
                    <a:pt x="127" y="63"/>
                  </a:moveTo>
                  <a:lnTo>
                    <a:pt x="119" y="64"/>
                  </a:lnTo>
                  <a:lnTo>
                    <a:pt x="109" y="66"/>
                  </a:lnTo>
                  <a:lnTo>
                    <a:pt x="99" y="71"/>
                  </a:lnTo>
                  <a:lnTo>
                    <a:pt x="91" y="80"/>
                  </a:lnTo>
                  <a:lnTo>
                    <a:pt x="84" y="93"/>
                  </a:lnTo>
                  <a:lnTo>
                    <a:pt x="79" y="110"/>
                  </a:lnTo>
                  <a:lnTo>
                    <a:pt x="78" y="131"/>
                  </a:lnTo>
                  <a:lnTo>
                    <a:pt x="79" y="152"/>
                  </a:lnTo>
                  <a:lnTo>
                    <a:pt x="84" y="169"/>
                  </a:lnTo>
                  <a:lnTo>
                    <a:pt x="91" y="181"/>
                  </a:lnTo>
                  <a:lnTo>
                    <a:pt x="99" y="191"/>
                  </a:lnTo>
                  <a:lnTo>
                    <a:pt x="109" y="196"/>
                  </a:lnTo>
                  <a:lnTo>
                    <a:pt x="119" y="199"/>
                  </a:lnTo>
                  <a:lnTo>
                    <a:pt x="127" y="200"/>
                  </a:lnTo>
                  <a:lnTo>
                    <a:pt x="136" y="199"/>
                  </a:lnTo>
                  <a:lnTo>
                    <a:pt x="146" y="196"/>
                  </a:lnTo>
                  <a:lnTo>
                    <a:pt x="155" y="191"/>
                  </a:lnTo>
                  <a:lnTo>
                    <a:pt x="163" y="181"/>
                  </a:lnTo>
                  <a:lnTo>
                    <a:pt x="171" y="169"/>
                  </a:lnTo>
                  <a:lnTo>
                    <a:pt x="175" y="152"/>
                  </a:lnTo>
                  <a:lnTo>
                    <a:pt x="177" y="131"/>
                  </a:lnTo>
                  <a:lnTo>
                    <a:pt x="175" y="110"/>
                  </a:lnTo>
                  <a:lnTo>
                    <a:pt x="171" y="93"/>
                  </a:lnTo>
                  <a:lnTo>
                    <a:pt x="163" y="80"/>
                  </a:lnTo>
                  <a:lnTo>
                    <a:pt x="155" y="71"/>
                  </a:lnTo>
                  <a:lnTo>
                    <a:pt x="146" y="66"/>
                  </a:lnTo>
                  <a:lnTo>
                    <a:pt x="136" y="64"/>
                  </a:lnTo>
                  <a:lnTo>
                    <a:pt x="127" y="63"/>
                  </a:lnTo>
                  <a:close/>
                  <a:moveTo>
                    <a:pt x="127" y="0"/>
                  </a:moveTo>
                  <a:lnTo>
                    <a:pt x="158" y="3"/>
                  </a:lnTo>
                  <a:lnTo>
                    <a:pt x="186" y="13"/>
                  </a:lnTo>
                  <a:lnTo>
                    <a:pt x="208" y="28"/>
                  </a:lnTo>
                  <a:lnTo>
                    <a:pt x="228" y="48"/>
                  </a:lnTo>
                  <a:lnTo>
                    <a:pt x="242" y="71"/>
                  </a:lnTo>
                  <a:lnTo>
                    <a:pt x="250" y="100"/>
                  </a:lnTo>
                  <a:lnTo>
                    <a:pt x="254" y="131"/>
                  </a:lnTo>
                  <a:lnTo>
                    <a:pt x="250" y="162"/>
                  </a:lnTo>
                  <a:lnTo>
                    <a:pt x="242" y="191"/>
                  </a:lnTo>
                  <a:lnTo>
                    <a:pt x="228" y="215"/>
                  </a:lnTo>
                  <a:lnTo>
                    <a:pt x="208" y="235"/>
                  </a:lnTo>
                  <a:lnTo>
                    <a:pt x="186" y="250"/>
                  </a:lnTo>
                  <a:lnTo>
                    <a:pt x="158" y="260"/>
                  </a:lnTo>
                  <a:lnTo>
                    <a:pt x="127" y="262"/>
                  </a:lnTo>
                  <a:lnTo>
                    <a:pt x="96" y="260"/>
                  </a:lnTo>
                  <a:lnTo>
                    <a:pt x="69" y="250"/>
                  </a:lnTo>
                  <a:lnTo>
                    <a:pt x="45" y="235"/>
                  </a:lnTo>
                  <a:lnTo>
                    <a:pt x="27" y="215"/>
                  </a:lnTo>
                  <a:lnTo>
                    <a:pt x="12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2" y="71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9" y="13"/>
                  </a:lnTo>
                  <a:lnTo>
                    <a:pt x="96" y="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489950" y="5645150"/>
              <a:ext cx="136525" cy="100013"/>
            </a:xfrm>
            <a:custGeom>
              <a:avLst/>
              <a:gdLst>
                <a:gd name="T0" fmla="*/ 0 w 342"/>
                <a:gd name="T1" fmla="*/ 0 h 249"/>
                <a:gd name="T2" fmla="*/ 2147483646 w 342"/>
                <a:gd name="T3" fmla="*/ 0 h 249"/>
                <a:gd name="T4" fmla="*/ 2147483646 w 342"/>
                <a:gd name="T5" fmla="*/ 2147483646 h 249"/>
                <a:gd name="T6" fmla="*/ 2147483646 w 342"/>
                <a:gd name="T7" fmla="*/ 2147483646 h 249"/>
                <a:gd name="T8" fmla="*/ 2147483646 w 342"/>
                <a:gd name="T9" fmla="*/ 0 h 249"/>
                <a:gd name="T10" fmla="*/ 2147483646 w 342"/>
                <a:gd name="T11" fmla="*/ 0 h 249"/>
                <a:gd name="T12" fmla="*/ 2147483646 w 342"/>
                <a:gd name="T13" fmla="*/ 2147483646 h 249"/>
                <a:gd name="T14" fmla="*/ 2147483646 w 342"/>
                <a:gd name="T15" fmla="*/ 2147483646 h 249"/>
                <a:gd name="T16" fmla="*/ 2147483646 w 342"/>
                <a:gd name="T17" fmla="*/ 0 h 249"/>
                <a:gd name="T18" fmla="*/ 2147483646 w 342"/>
                <a:gd name="T19" fmla="*/ 0 h 249"/>
                <a:gd name="T20" fmla="*/ 2147483646 w 342"/>
                <a:gd name="T21" fmla="*/ 2147483646 h 249"/>
                <a:gd name="T22" fmla="*/ 2147483646 w 342"/>
                <a:gd name="T23" fmla="*/ 2147483646 h 249"/>
                <a:gd name="T24" fmla="*/ 2147483646 w 342"/>
                <a:gd name="T25" fmla="*/ 2147483646 h 249"/>
                <a:gd name="T26" fmla="*/ 2147483646 w 342"/>
                <a:gd name="T27" fmla="*/ 2147483646 h 249"/>
                <a:gd name="T28" fmla="*/ 2147483646 w 342"/>
                <a:gd name="T29" fmla="*/ 2147483646 h 249"/>
                <a:gd name="T30" fmla="*/ 2147483646 w 342"/>
                <a:gd name="T31" fmla="*/ 2147483646 h 249"/>
                <a:gd name="T32" fmla="*/ 0 w 342"/>
                <a:gd name="T33" fmla="*/ 0 h 2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42" h="249">
                  <a:moveTo>
                    <a:pt x="0" y="0"/>
                  </a:moveTo>
                  <a:lnTo>
                    <a:pt x="76" y="0"/>
                  </a:lnTo>
                  <a:lnTo>
                    <a:pt x="106" y="154"/>
                  </a:lnTo>
                  <a:lnTo>
                    <a:pt x="107" y="154"/>
                  </a:lnTo>
                  <a:lnTo>
                    <a:pt x="137" y="0"/>
                  </a:lnTo>
                  <a:lnTo>
                    <a:pt x="205" y="0"/>
                  </a:lnTo>
                  <a:lnTo>
                    <a:pt x="234" y="155"/>
                  </a:lnTo>
                  <a:lnTo>
                    <a:pt x="235" y="155"/>
                  </a:lnTo>
                  <a:lnTo>
                    <a:pt x="266" y="0"/>
                  </a:lnTo>
                  <a:lnTo>
                    <a:pt x="342" y="0"/>
                  </a:lnTo>
                  <a:lnTo>
                    <a:pt x="272" y="249"/>
                  </a:lnTo>
                  <a:lnTo>
                    <a:pt x="196" y="249"/>
                  </a:lnTo>
                  <a:lnTo>
                    <a:pt x="170" y="97"/>
                  </a:lnTo>
                  <a:lnTo>
                    <a:pt x="169" y="97"/>
                  </a:lnTo>
                  <a:lnTo>
                    <a:pt x="143" y="249"/>
                  </a:lnTo>
                  <a:lnTo>
                    <a:pt x="67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7543800" y="4959350"/>
              <a:ext cx="341313" cy="452438"/>
            </a:xfrm>
            <a:custGeom>
              <a:avLst/>
              <a:gdLst>
                <a:gd name="T0" fmla="*/ 2147483646 w 859"/>
                <a:gd name="T1" fmla="*/ 2147483646 h 1142"/>
                <a:gd name="T2" fmla="*/ 2147483646 w 859"/>
                <a:gd name="T3" fmla="*/ 2147483646 h 1142"/>
                <a:gd name="T4" fmla="*/ 2147483646 w 859"/>
                <a:gd name="T5" fmla="*/ 2147483646 h 1142"/>
                <a:gd name="T6" fmla="*/ 2147483646 w 859"/>
                <a:gd name="T7" fmla="*/ 2147483646 h 1142"/>
                <a:gd name="T8" fmla="*/ 2147483646 w 859"/>
                <a:gd name="T9" fmla="*/ 2147483646 h 1142"/>
                <a:gd name="T10" fmla="*/ 2147483646 w 859"/>
                <a:gd name="T11" fmla="*/ 2147483646 h 1142"/>
                <a:gd name="T12" fmla="*/ 2147483646 w 859"/>
                <a:gd name="T13" fmla="*/ 2147483646 h 1142"/>
                <a:gd name="T14" fmla="*/ 2147483646 w 859"/>
                <a:gd name="T15" fmla="*/ 2147483646 h 1142"/>
                <a:gd name="T16" fmla="*/ 2147483646 w 859"/>
                <a:gd name="T17" fmla="*/ 2147483646 h 1142"/>
                <a:gd name="T18" fmla="*/ 2147483646 w 859"/>
                <a:gd name="T19" fmla="*/ 2147483646 h 1142"/>
                <a:gd name="T20" fmla="*/ 2147483646 w 859"/>
                <a:gd name="T21" fmla="*/ 2147483646 h 1142"/>
                <a:gd name="T22" fmla="*/ 2147483646 w 859"/>
                <a:gd name="T23" fmla="*/ 2147483646 h 1142"/>
                <a:gd name="T24" fmla="*/ 2147483646 w 859"/>
                <a:gd name="T25" fmla="*/ 2147483646 h 1142"/>
                <a:gd name="T26" fmla="*/ 2147483646 w 859"/>
                <a:gd name="T27" fmla="*/ 2147483646 h 1142"/>
                <a:gd name="T28" fmla="*/ 2147483646 w 859"/>
                <a:gd name="T29" fmla="*/ 2147483646 h 1142"/>
                <a:gd name="T30" fmla="*/ 2147483646 w 859"/>
                <a:gd name="T31" fmla="*/ 2147483646 h 1142"/>
                <a:gd name="T32" fmla="*/ 2147483646 w 859"/>
                <a:gd name="T33" fmla="*/ 2147483646 h 1142"/>
                <a:gd name="T34" fmla="*/ 2147483646 w 859"/>
                <a:gd name="T35" fmla="*/ 2147483646 h 1142"/>
                <a:gd name="T36" fmla="*/ 2147483646 w 859"/>
                <a:gd name="T37" fmla="*/ 2147483646 h 1142"/>
                <a:gd name="T38" fmla="*/ 2147483646 w 859"/>
                <a:gd name="T39" fmla="*/ 2147483646 h 1142"/>
                <a:gd name="T40" fmla="*/ 2147483646 w 859"/>
                <a:gd name="T41" fmla="*/ 2147483646 h 1142"/>
                <a:gd name="T42" fmla="*/ 2147483646 w 859"/>
                <a:gd name="T43" fmla="*/ 2147483646 h 1142"/>
                <a:gd name="T44" fmla="*/ 2147483646 w 859"/>
                <a:gd name="T45" fmla="*/ 2147483646 h 1142"/>
                <a:gd name="T46" fmla="*/ 2147483646 w 859"/>
                <a:gd name="T47" fmla="*/ 2147483646 h 1142"/>
                <a:gd name="T48" fmla="*/ 2147483646 w 859"/>
                <a:gd name="T49" fmla="*/ 2147483646 h 1142"/>
                <a:gd name="T50" fmla="*/ 2147483646 w 859"/>
                <a:gd name="T51" fmla="*/ 2147483646 h 1142"/>
                <a:gd name="T52" fmla="*/ 2147483646 w 859"/>
                <a:gd name="T53" fmla="*/ 2147483646 h 1142"/>
                <a:gd name="T54" fmla="*/ 2147483646 w 859"/>
                <a:gd name="T55" fmla="*/ 2147483646 h 1142"/>
                <a:gd name="T56" fmla="*/ 2147483646 w 859"/>
                <a:gd name="T57" fmla="*/ 2147483646 h 1142"/>
                <a:gd name="T58" fmla="*/ 2147483646 w 859"/>
                <a:gd name="T59" fmla="*/ 2147483646 h 1142"/>
                <a:gd name="T60" fmla="*/ 2147483646 w 859"/>
                <a:gd name="T61" fmla="*/ 2147483646 h 1142"/>
                <a:gd name="T62" fmla="*/ 2147483646 w 859"/>
                <a:gd name="T63" fmla="*/ 2147483646 h 1142"/>
                <a:gd name="T64" fmla="*/ 2147483646 w 859"/>
                <a:gd name="T65" fmla="*/ 2147483646 h 1142"/>
                <a:gd name="T66" fmla="*/ 2147483646 w 859"/>
                <a:gd name="T67" fmla="*/ 2147483646 h 1142"/>
                <a:gd name="T68" fmla="*/ 2147483646 w 859"/>
                <a:gd name="T69" fmla="*/ 2147483646 h 1142"/>
                <a:gd name="T70" fmla="*/ 2147483646 w 859"/>
                <a:gd name="T71" fmla="*/ 2147483646 h 1142"/>
                <a:gd name="T72" fmla="*/ 2147483646 w 859"/>
                <a:gd name="T73" fmla="*/ 2147483646 h 1142"/>
                <a:gd name="T74" fmla="*/ 2147483646 w 859"/>
                <a:gd name="T75" fmla="*/ 2147483646 h 1142"/>
                <a:gd name="T76" fmla="*/ 2147483646 w 859"/>
                <a:gd name="T77" fmla="*/ 2147483646 h 1142"/>
                <a:gd name="T78" fmla="*/ 2147483646 w 859"/>
                <a:gd name="T79" fmla="*/ 2147483646 h 1142"/>
                <a:gd name="T80" fmla="*/ 2147483646 w 859"/>
                <a:gd name="T81" fmla="*/ 2147483646 h 1142"/>
                <a:gd name="T82" fmla="*/ 2147483646 w 859"/>
                <a:gd name="T83" fmla="*/ 2147483646 h 1142"/>
                <a:gd name="T84" fmla="*/ 2147483646 w 859"/>
                <a:gd name="T85" fmla="*/ 2147483646 h 1142"/>
                <a:gd name="T86" fmla="*/ 2147483646 w 859"/>
                <a:gd name="T87" fmla="*/ 2147483646 h 1142"/>
                <a:gd name="T88" fmla="*/ 2147483646 w 859"/>
                <a:gd name="T89" fmla="*/ 2147483646 h 1142"/>
                <a:gd name="T90" fmla="*/ 2147483646 w 859"/>
                <a:gd name="T91" fmla="*/ 2147483646 h 1142"/>
                <a:gd name="T92" fmla="*/ 2147483646 w 859"/>
                <a:gd name="T93" fmla="*/ 2147483646 h 1142"/>
                <a:gd name="T94" fmla="*/ 2147483646 w 859"/>
                <a:gd name="T95" fmla="*/ 2147483646 h 1142"/>
                <a:gd name="T96" fmla="*/ 2147483646 w 859"/>
                <a:gd name="T97" fmla="*/ 2147483646 h 1142"/>
                <a:gd name="T98" fmla="*/ 2147483646 w 859"/>
                <a:gd name="T99" fmla="*/ 2147483646 h 1142"/>
                <a:gd name="T100" fmla="*/ 2147483646 w 859"/>
                <a:gd name="T101" fmla="*/ 2147483646 h 1142"/>
                <a:gd name="T102" fmla="*/ 2147483646 w 859"/>
                <a:gd name="T103" fmla="*/ 2147483646 h 1142"/>
                <a:gd name="T104" fmla="*/ 2147483646 w 859"/>
                <a:gd name="T105" fmla="*/ 2147483646 h 1142"/>
                <a:gd name="T106" fmla="*/ 2147483646 w 859"/>
                <a:gd name="T107" fmla="*/ 2147483646 h 1142"/>
                <a:gd name="T108" fmla="*/ 2147483646 w 859"/>
                <a:gd name="T109" fmla="*/ 2147483646 h 114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859" h="1142">
                  <a:moveTo>
                    <a:pt x="399" y="0"/>
                  </a:moveTo>
                  <a:lnTo>
                    <a:pt x="442" y="2"/>
                  </a:lnTo>
                  <a:lnTo>
                    <a:pt x="486" y="4"/>
                  </a:lnTo>
                  <a:lnTo>
                    <a:pt x="527" y="10"/>
                  </a:lnTo>
                  <a:lnTo>
                    <a:pt x="565" y="19"/>
                  </a:lnTo>
                  <a:lnTo>
                    <a:pt x="603" y="30"/>
                  </a:lnTo>
                  <a:lnTo>
                    <a:pt x="638" y="44"/>
                  </a:lnTo>
                  <a:lnTo>
                    <a:pt x="670" y="61"/>
                  </a:lnTo>
                  <a:lnTo>
                    <a:pt x="700" y="83"/>
                  </a:lnTo>
                  <a:lnTo>
                    <a:pt x="726" y="108"/>
                  </a:lnTo>
                  <a:lnTo>
                    <a:pt x="750" y="135"/>
                  </a:lnTo>
                  <a:lnTo>
                    <a:pt x="771" y="167"/>
                  </a:lnTo>
                  <a:lnTo>
                    <a:pt x="787" y="205"/>
                  </a:lnTo>
                  <a:lnTo>
                    <a:pt x="801" y="246"/>
                  </a:lnTo>
                  <a:lnTo>
                    <a:pt x="809" y="292"/>
                  </a:lnTo>
                  <a:lnTo>
                    <a:pt x="814" y="342"/>
                  </a:lnTo>
                  <a:lnTo>
                    <a:pt x="648" y="342"/>
                  </a:lnTo>
                  <a:lnTo>
                    <a:pt x="641" y="307"/>
                  </a:lnTo>
                  <a:lnTo>
                    <a:pt x="631" y="276"/>
                  </a:lnTo>
                  <a:lnTo>
                    <a:pt x="618" y="248"/>
                  </a:lnTo>
                  <a:lnTo>
                    <a:pt x="599" y="226"/>
                  </a:lnTo>
                  <a:lnTo>
                    <a:pt x="578" y="206"/>
                  </a:lnTo>
                  <a:lnTo>
                    <a:pt x="554" y="191"/>
                  </a:lnTo>
                  <a:lnTo>
                    <a:pt x="528" y="179"/>
                  </a:lnTo>
                  <a:lnTo>
                    <a:pt x="501" y="170"/>
                  </a:lnTo>
                  <a:lnTo>
                    <a:pt x="472" y="164"/>
                  </a:lnTo>
                  <a:lnTo>
                    <a:pt x="442" y="160"/>
                  </a:lnTo>
                  <a:lnTo>
                    <a:pt x="412" y="159"/>
                  </a:lnTo>
                  <a:lnTo>
                    <a:pt x="385" y="160"/>
                  </a:lnTo>
                  <a:lnTo>
                    <a:pt x="358" y="162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1"/>
                  </a:lnTo>
                  <a:lnTo>
                    <a:pt x="257" y="193"/>
                  </a:lnTo>
                  <a:lnTo>
                    <a:pt x="237" y="207"/>
                  </a:lnTo>
                  <a:lnTo>
                    <a:pt x="220" y="225"/>
                  </a:lnTo>
                  <a:lnTo>
                    <a:pt x="207" y="246"/>
                  </a:lnTo>
                  <a:lnTo>
                    <a:pt x="200" y="269"/>
                  </a:lnTo>
                  <a:lnTo>
                    <a:pt x="197" y="298"/>
                  </a:lnTo>
                  <a:lnTo>
                    <a:pt x="200" y="324"/>
                  </a:lnTo>
                  <a:lnTo>
                    <a:pt x="207" y="347"/>
                  </a:lnTo>
                  <a:lnTo>
                    <a:pt x="220" y="367"/>
                  </a:lnTo>
                  <a:lnTo>
                    <a:pt x="236" y="384"/>
                  </a:lnTo>
                  <a:lnTo>
                    <a:pt x="256" y="400"/>
                  </a:lnTo>
                  <a:lnTo>
                    <a:pt x="278" y="414"/>
                  </a:lnTo>
                  <a:lnTo>
                    <a:pt x="304" y="426"/>
                  </a:lnTo>
                  <a:lnTo>
                    <a:pt x="333" y="436"/>
                  </a:lnTo>
                  <a:lnTo>
                    <a:pt x="363" y="446"/>
                  </a:lnTo>
                  <a:lnTo>
                    <a:pt x="395" y="455"/>
                  </a:lnTo>
                  <a:lnTo>
                    <a:pt x="427" y="464"/>
                  </a:lnTo>
                  <a:lnTo>
                    <a:pt x="461" y="471"/>
                  </a:lnTo>
                  <a:lnTo>
                    <a:pt x="495" y="479"/>
                  </a:lnTo>
                  <a:lnTo>
                    <a:pt x="528" y="488"/>
                  </a:lnTo>
                  <a:lnTo>
                    <a:pt x="564" y="496"/>
                  </a:lnTo>
                  <a:lnTo>
                    <a:pt x="599" y="506"/>
                  </a:lnTo>
                  <a:lnTo>
                    <a:pt x="634" y="517"/>
                  </a:lnTo>
                  <a:lnTo>
                    <a:pt x="666" y="530"/>
                  </a:lnTo>
                  <a:lnTo>
                    <a:pt x="699" y="544"/>
                  </a:lnTo>
                  <a:lnTo>
                    <a:pt x="728" y="560"/>
                  </a:lnTo>
                  <a:lnTo>
                    <a:pt x="756" y="578"/>
                  </a:lnTo>
                  <a:lnTo>
                    <a:pt x="781" y="600"/>
                  </a:lnTo>
                  <a:lnTo>
                    <a:pt x="803" y="623"/>
                  </a:lnTo>
                  <a:lnTo>
                    <a:pt x="823" y="651"/>
                  </a:lnTo>
                  <a:lnTo>
                    <a:pt x="838" y="682"/>
                  </a:lnTo>
                  <a:lnTo>
                    <a:pt x="849" y="717"/>
                  </a:lnTo>
                  <a:lnTo>
                    <a:pt x="856" y="754"/>
                  </a:lnTo>
                  <a:lnTo>
                    <a:pt x="859" y="798"/>
                  </a:lnTo>
                  <a:lnTo>
                    <a:pt x="856" y="844"/>
                  </a:lnTo>
                  <a:lnTo>
                    <a:pt x="849" y="887"/>
                  </a:lnTo>
                  <a:lnTo>
                    <a:pt x="837" y="926"/>
                  </a:lnTo>
                  <a:lnTo>
                    <a:pt x="820" y="961"/>
                  </a:lnTo>
                  <a:lnTo>
                    <a:pt x="801" y="992"/>
                  </a:lnTo>
                  <a:lnTo>
                    <a:pt x="777" y="1021"/>
                  </a:lnTo>
                  <a:lnTo>
                    <a:pt x="751" y="1046"/>
                  </a:lnTo>
                  <a:lnTo>
                    <a:pt x="721" y="1067"/>
                  </a:lnTo>
                  <a:lnTo>
                    <a:pt x="689" y="1086"/>
                  </a:lnTo>
                  <a:lnTo>
                    <a:pt x="655" y="1100"/>
                  </a:lnTo>
                  <a:lnTo>
                    <a:pt x="619" y="1114"/>
                  </a:lnTo>
                  <a:lnTo>
                    <a:pt x="583" y="1124"/>
                  </a:lnTo>
                  <a:lnTo>
                    <a:pt x="544" y="1132"/>
                  </a:lnTo>
                  <a:lnTo>
                    <a:pt x="506" y="1138"/>
                  </a:lnTo>
                  <a:lnTo>
                    <a:pt x="467" y="1140"/>
                  </a:lnTo>
                  <a:lnTo>
                    <a:pt x="429" y="1142"/>
                  </a:lnTo>
                  <a:lnTo>
                    <a:pt x="384" y="1140"/>
                  </a:lnTo>
                  <a:lnTo>
                    <a:pt x="339" y="1137"/>
                  </a:lnTo>
                  <a:lnTo>
                    <a:pt x="297" y="1129"/>
                  </a:lnTo>
                  <a:lnTo>
                    <a:pt x="257" y="1119"/>
                  </a:lnTo>
                  <a:lnTo>
                    <a:pt x="218" y="1105"/>
                  </a:lnTo>
                  <a:lnTo>
                    <a:pt x="182" y="1089"/>
                  </a:lnTo>
                  <a:lnTo>
                    <a:pt x="149" y="1069"/>
                  </a:lnTo>
                  <a:lnTo>
                    <a:pt x="118" y="1046"/>
                  </a:lnTo>
                  <a:lnTo>
                    <a:pt x="89" y="1020"/>
                  </a:lnTo>
                  <a:lnTo>
                    <a:pt x="64" y="988"/>
                  </a:lnTo>
                  <a:lnTo>
                    <a:pt x="43" y="953"/>
                  </a:lnTo>
                  <a:lnTo>
                    <a:pt x="26" y="915"/>
                  </a:lnTo>
                  <a:lnTo>
                    <a:pt x="13" y="871"/>
                  </a:lnTo>
                  <a:lnTo>
                    <a:pt x="3" y="824"/>
                  </a:lnTo>
                  <a:lnTo>
                    <a:pt x="0" y="773"/>
                  </a:lnTo>
                  <a:lnTo>
                    <a:pt x="166" y="773"/>
                  </a:lnTo>
                  <a:lnTo>
                    <a:pt x="170" y="810"/>
                  </a:lnTo>
                  <a:lnTo>
                    <a:pt x="179" y="844"/>
                  </a:lnTo>
                  <a:lnTo>
                    <a:pt x="191" y="872"/>
                  </a:lnTo>
                  <a:lnTo>
                    <a:pt x="209" y="899"/>
                  </a:lnTo>
                  <a:lnTo>
                    <a:pt x="230" y="920"/>
                  </a:lnTo>
                  <a:lnTo>
                    <a:pt x="253" y="939"/>
                  </a:lnTo>
                  <a:lnTo>
                    <a:pt x="279" y="952"/>
                  </a:lnTo>
                  <a:lnTo>
                    <a:pt x="308" y="965"/>
                  </a:lnTo>
                  <a:lnTo>
                    <a:pt x="339" y="973"/>
                  </a:lnTo>
                  <a:lnTo>
                    <a:pt x="370" y="978"/>
                  </a:lnTo>
                  <a:lnTo>
                    <a:pt x="404" y="982"/>
                  </a:lnTo>
                  <a:lnTo>
                    <a:pt x="439" y="983"/>
                  </a:lnTo>
                  <a:lnTo>
                    <a:pt x="462" y="983"/>
                  </a:lnTo>
                  <a:lnTo>
                    <a:pt x="488" y="981"/>
                  </a:lnTo>
                  <a:lnTo>
                    <a:pt x="513" y="978"/>
                  </a:lnTo>
                  <a:lnTo>
                    <a:pt x="539" y="973"/>
                  </a:lnTo>
                  <a:lnTo>
                    <a:pt x="564" y="967"/>
                  </a:lnTo>
                  <a:lnTo>
                    <a:pt x="588" y="958"/>
                  </a:lnTo>
                  <a:lnTo>
                    <a:pt x="610" y="947"/>
                  </a:lnTo>
                  <a:lnTo>
                    <a:pt x="630" y="935"/>
                  </a:lnTo>
                  <a:lnTo>
                    <a:pt x="648" y="919"/>
                  </a:lnTo>
                  <a:lnTo>
                    <a:pt x="662" y="899"/>
                  </a:lnTo>
                  <a:lnTo>
                    <a:pt x="674" y="876"/>
                  </a:lnTo>
                  <a:lnTo>
                    <a:pt x="680" y="850"/>
                  </a:lnTo>
                  <a:lnTo>
                    <a:pt x="682" y="821"/>
                  </a:lnTo>
                  <a:lnTo>
                    <a:pt x="680" y="790"/>
                  </a:lnTo>
                  <a:lnTo>
                    <a:pt x="671" y="764"/>
                  </a:lnTo>
                  <a:lnTo>
                    <a:pt x="659" y="742"/>
                  </a:lnTo>
                  <a:lnTo>
                    <a:pt x="641" y="722"/>
                  </a:lnTo>
                  <a:lnTo>
                    <a:pt x="619" y="704"/>
                  </a:lnTo>
                  <a:lnTo>
                    <a:pt x="594" y="689"/>
                  </a:lnTo>
                  <a:lnTo>
                    <a:pt x="565" y="676"/>
                  </a:lnTo>
                  <a:lnTo>
                    <a:pt x="534" y="664"/>
                  </a:lnTo>
                  <a:lnTo>
                    <a:pt x="501" y="654"/>
                  </a:lnTo>
                  <a:lnTo>
                    <a:pt x="465" y="644"/>
                  </a:lnTo>
                  <a:lnTo>
                    <a:pt x="427" y="636"/>
                  </a:lnTo>
                  <a:lnTo>
                    <a:pt x="390" y="627"/>
                  </a:lnTo>
                  <a:lnTo>
                    <a:pt x="352" y="618"/>
                  </a:lnTo>
                  <a:lnTo>
                    <a:pt x="317" y="610"/>
                  </a:lnTo>
                  <a:lnTo>
                    <a:pt x="282" y="600"/>
                  </a:lnTo>
                  <a:lnTo>
                    <a:pt x="247" y="588"/>
                  </a:lnTo>
                  <a:lnTo>
                    <a:pt x="215" y="576"/>
                  </a:lnTo>
                  <a:lnTo>
                    <a:pt x="182" y="562"/>
                  </a:lnTo>
                  <a:lnTo>
                    <a:pt x="153" y="546"/>
                  </a:lnTo>
                  <a:lnTo>
                    <a:pt x="125" y="527"/>
                  </a:lnTo>
                  <a:lnTo>
                    <a:pt x="99" y="506"/>
                  </a:lnTo>
                  <a:lnTo>
                    <a:pt x="77" y="483"/>
                  </a:lnTo>
                  <a:lnTo>
                    <a:pt x="58" y="456"/>
                  </a:lnTo>
                  <a:lnTo>
                    <a:pt x="42" y="425"/>
                  </a:lnTo>
                  <a:lnTo>
                    <a:pt x="31" y="392"/>
                  </a:lnTo>
                  <a:lnTo>
                    <a:pt x="23" y="353"/>
                  </a:lnTo>
                  <a:lnTo>
                    <a:pt x="21" y="311"/>
                  </a:lnTo>
                  <a:lnTo>
                    <a:pt x="23" y="268"/>
                  </a:lnTo>
                  <a:lnTo>
                    <a:pt x="31" y="230"/>
                  </a:lnTo>
                  <a:lnTo>
                    <a:pt x="43" y="193"/>
                  </a:lnTo>
                  <a:lnTo>
                    <a:pt x="59" y="161"/>
                  </a:lnTo>
                  <a:lnTo>
                    <a:pt x="80" y="132"/>
                  </a:lnTo>
                  <a:lnTo>
                    <a:pt x="103" y="106"/>
                  </a:lnTo>
                  <a:lnTo>
                    <a:pt x="130" y="84"/>
                  </a:lnTo>
                  <a:lnTo>
                    <a:pt x="159" y="64"/>
                  </a:lnTo>
                  <a:lnTo>
                    <a:pt x="190" y="46"/>
                  </a:lnTo>
                  <a:lnTo>
                    <a:pt x="222" y="32"/>
                  </a:lnTo>
                  <a:lnTo>
                    <a:pt x="257" y="20"/>
                  </a:lnTo>
                  <a:lnTo>
                    <a:pt x="292" y="12"/>
                  </a:lnTo>
                  <a:lnTo>
                    <a:pt x="328" y="5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 noEditPoints="1"/>
            </p:cNvSpPr>
            <p:nvPr userDrawn="1"/>
          </p:nvSpPr>
          <p:spPr bwMode="auto">
            <a:xfrm>
              <a:off x="7897813" y="4959350"/>
              <a:ext cx="377825" cy="452438"/>
            </a:xfrm>
            <a:custGeom>
              <a:avLst/>
              <a:gdLst>
                <a:gd name="T0" fmla="*/ 2147483646 w 951"/>
                <a:gd name="T1" fmla="*/ 2147483646 h 1142"/>
                <a:gd name="T2" fmla="*/ 2147483646 w 951"/>
                <a:gd name="T3" fmla="*/ 2147483646 h 1142"/>
                <a:gd name="T4" fmla="*/ 2147483646 w 951"/>
                <a:gd name="T5" fmla="*/ 2147483646 h 1142"/>
                <a:gd name="T6" fmla="*/ 2147483646 w 951"/>
                <a:gd name="T7" fmla="*/ 2147483646 h 1142"/>
                <a:gd name="T8" fmla="*/ 2147483646 w 951"/>
                <a:gd name="T9" fmla="*/ 2147483646 h 1142"/>
                <a:gd name="T10" fmla="*/ 2147483646 w 951"/>
                <a:gd name="T11" fmla="*/ 2147483646 h 1142"/>
                <a:gd name="T12" fmla="*/ 2147483646 w 951"/>
                <a:gd name="T13" fmla="*/ 2147483646 h 1142"/>
                <a:gd name="T14" fmla="*/ 2147483646 w 951"/>
                <a:gd name="T15" fmla="*/ 2147483646 h 1142"/>
                <a:gd name="T16" fmla="*/ 2147483646 w 951"/>
                <a:gd name="T17" fmla="*/ 2147483646 h 1142"/>
                <a:gd name="T18" fmla="*/ 2147483646 w 951"/>
                <a:gd name="T19" fmla="*/ 2147483646 h 1142"/>
                <a:gd name="T20" fmla="*/ 2147483646 w 951"/>
                <a:gd name="T21" fmla="*/ 2147483646 h 1142"/>
                <a:gd name="T22" fmla="*/ 2147483646 w 951"/>
                <a:gd name="T23" fmla="*/ 2147483646 h 1142"/>
                <a:gd name="T24" fmla="*/ 2147483646 w 951"/>
                <a:gd name="T25" fmla="*/ 2147483646 h 1142"/>
                <a:gd name="T26" fmla="*/ 2147483646 w 951"/>
                <a:gd name="T27" fmla="*/ 2147483646 h 1142"/>
                <a:gd name="T28" fmla="*/ 2147483646 w 951"/>
                <a:gd name="T29" fmla="*/ 2147483646 h 1142"/>
                <a:gd name="T30" fmla="*/ 2147483646 w 951"/>
                <a:gd name="T31" fmla="*/ 0 h 1142"/>
                <a:gd name="T32" fmla="*/ 2147483646 w 951"/>
                <a:gd name="T33" fmla="*/ 2147483646 h 1142"/>
                <a:gd name="T34" fmla="*/ 2147483646 w 951"/>
                <a:gd name="T35" fmla="*/ 2147483646 h 1142"/>
                <a:gd name="T36" fmla="*/ 2147483646 w 951"/>
                <a:gd name="T37" fmla="*/ 2147483646 h 1142"/>
                <a:gd name="T38" fmla="*/ 2147483646 w 951"/>
                <a:gd name="T39" fmla="*/ 2147483646 h 1142"/>
                <a:gd name="T40" fmla="*/ 2147483646 w 951"/>
                <a:gd name="T41" fmla="*/ 2147483646 h 1142"/>
                <a:gd name="T42" fmla="*/ 2147483646 w 951"/>
                <a:gd name="T43" fmla="*/ 2147483646 h 1142"/>
                <a:gd name="T44" fmla="*/ 2147483646 w 951"/>
                <a:gd name="T45" fmla="*/ 2147483646 h 1142"/>
                <a:gd name="T46" fmla="*/ 2147483646 w 951"/>
                <a:gd name="T47" fmla="*/ 2147483646 h 1142"/>
                <a:gd name="T48" fmla="*/ 2147483646 w 951"/>
                <a:gd name="T49" fmla="*/ 2147483646 h 1142"/>
                <a:gd name="T50" fmla="*/ 2147483646 w 951"/>
                <a:gd name="T51" fmla="*/ 2147483646 h 1142"/>
                <a:gd name="T52" fmla="*/ 2147483646 w 951"/>
                <a:gd name="T53" fmla="*/ 2147483646 h 1142"/>
                <a:gd name="T54" fmla="*/ 2147483646 w 951"/>
                <a:gd name="T55" fmla="*/ 2147483646 h 1142"/>
                <a:gd name="T56" fmla="*/ 2147483646 w 951"/>
                <a:gd name="T57" fmla="*/ 2147483646 h 1142"/>
                <a:gd name="T58" fmla="*/ 2147483646 w 951"/>
                <a:gd name="T59" fmla="*/ 2147483646 h 1142"/>
                <a:gd name="T60" fmla="*/ 2147483646 w 951"/>
                <a:gd name="T61" fmla="*/ 2147483646 h 1142"/>
                <a:gd name="T62" fmla="*/ 2147483646 w 951"/>
                <a:gd name="T63" fmla="*/ 2147483646 h 1142"/>
                <a:gd name="T64" fmla="*/ 2147483646 w 951"/>
                <a:gd name="T65" fmla="*/ 2147483646 h 1142"/>
                <a:gd name="T66" fmla="*/ 2147483646 w 951"/>
                <a:gd name="T67" fmla="*/ 2147483646 h 1142"/>
                <a:gd name="T68" fmla="*/ 2147483646 w 951"/>
                <a:gd name="T69" fmla="*/ 2147483646 h 1142"/>
                <a:gd name="T70" fmla="*/ 2147483646 w 951"/>
                <a:gd name="T71" fmla="*/ 2147483646 h 1142"/>
                <a:gd name="T72" fmla="*/ 2147483646 w 951"/>
                <a:gd name="T73" fmla="*/ 2147483646 h 1142"/>
                <a:gd name="T74" fmla="*/ 2147483646 w 951"/>
                <a:gd name="T75" fmla="*/ 2147483646 h 1142"/>
                <a:gd name="T76" fmla="*/ 2147483646 w 951"/>
                <a:gd name="T77" fmla="*/ 2147483646 h 1142"/>
                <a:gd name="T78" fmla="*/ 2147483646 w 951"/>
                <a:gd name="T79" fmla="*/ 2147483646 h 1142"/>
                <a:gd name="T80" fmla="*/ 2147483646 w 951"/>
                <a:gd name="T81" fmla="*/ 2147483646 h 1142"/>
                <a:gd name="T82" fmla="*/ 2147483646 w 951"/>
                <a:gd name="T83" fmla="*/ 2147483646 h 1142"/>
                <a:gd name="T84" fmla="*/ 2147483646 w 951"/>
                <a:gd name="T85" fmla="*/ 2147483646 h 1142"/>
                <a:gd name="T86" fmla="*/ 2147483646 w 951"/>
                <a:gd name="T87" fmla="*/ 2147483646 h 1142"/>
                <a:gd name="T88" fmla="*/ 2147483646 w 951"/>
                <a:gd name="T89" fmla="*/ 2147483646 h 1142"/>
                <a:gd name="T90" fmla="*/ 2147483646 w 951"/>
                <a:gd name="T91" fmla="*/ 2147483646 h 1142"/>
                <a:gd name="T92" fmla="*/ 2147483646 w 951"/>
                <a:gd name="T93" fmla="*/ 2147483646 h 1142"/>
                <a:gd name="T94" fmla="*/ 2147483646 w 951"/>
                <a:gd name="T95" fmla="*/ 2147483646 h 1142"/>
                <a:gd name="T96" fmla="*/ 2147483646 w 951"/>
                <a:gd name="T97" fmla="*/ 2147483646 h 1142"/>
                <a:gd name="T98" fmla="*/ 2147483646 w 951"/>
                <a:gd name="T99" fmla="*/ 2147483646 h 1142"/>
                <a:gd name="T100" fmla="*/ 2147483646 w 951"/>
                <a:gd name="T101" fmla="*/ 2147483646 h 1142"/>
                <a:gd name="T102" fmla="*/ 2147483646 w 951"/>
                <a:gd name="T103" fmla="*/ 2147483646 h 1142"/>
                <a:gd name="T104" fmla="*/ 2147483646 w 951"/>
                <a:gd name="T105" fmla="*/ 2147483646 h 1142"/>
                <a:gd name="T106" fmla="*/ 2147483646 w 951"/>
                <a:gd name="T107" fmla="*/ 2147483646 h 1142"/>
                <a:gd name="T108" fmla="*/ 2147483646 w 951"/>
                <a:gd name="T109" fmla="*/ 2147483646 h 1142"/>
                <a:gd name="T110" fmla="*/ 2147483646 w 951"/>
                <a:gd name="T111" fmla="*/ 2147483646 h 1142"/>
                <a:gd name="T112" fmla="*/ 2147483646 w 951"/>
                <a:gd name="T113" fmla="*/ 2147483646 h 1142"/>
                <a:gd name="T114" fmla="*/ 2147483646 w 951"/>
                <a:gd name="T115" fmla="*/ 2147483646 h 1142"/>
                <a:gd name="T116" fmla="*/ 2147483646 w 951"/>
                <a:gd name="T117" fmla="*/ 2147483646 h 1142"/>
                <a:gd name="T118" fmla="*/ 2147483646 w 951"/>
                <a:gd name="T119" fmla="*/ 0 h 114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51" h="1142">
                  <a:moveTo>
                    <a:pt x="682" y="554"/>
                  </a:moveTo>
                  <a:lnTo>
                    <a:pt x="658" y="569"/>
                  </a:lnTo>
                  <a:lnTo>
                    <a:pt x="631" y="580"/>
                  </a:lnTo>
                  <a:lnTo>
                    <a:pt x="599" y="590"/>
                  </a:lnTo>
                  <a:lnTo>
                    <a:pt x="566" y="597"/>
                  </a:lnTo>
                  <a:lnTo>
                    <a:pt x="531" y="605"/>
                  </a:lnTo>
                  <a:lnTo>
                    <a:pt x="494" y="610"/>
                  </a:lnTo>
                  <a:lnTo>
                    <a:pt x="455" y="615"/>
                  </a:lnTo>
                  <a:lnTo>
                    <a:pt x="418" y="621"/>
                  </a:lnTo>
                  <a:lnTo>
                    <a:pt x="381" y="627"/>
                  </a:lnTo>
                  <a:lnTo>
                    <a:pt x="351" y="633"/>
                  </a:lnTo>
                  <a:lnTo>
                    <a:pt x="322" y="641"/>
                  </a:lnTo>
                  <a:lnTo>
                    <a:pt x="296" y="651"/>
                  </a:lnTo>
                  <a:lnTo>
                    <a:pt x="271" y="662"/>
                  </a:lnTo>
                  <a:lnTo>
                    <a:pt x="248" y="676"/>
                  </a:lnTo>
                  <a:lnTo>
                    <a:pt x="228" y="692"/>
                  </a:lnTo>
                  <a:lnTo>
                    <a:pt x="210" y="711"/>
                  </a:lnTo>
                  <a:lnTo>
                    <a:pt x="197" y="733"/>
                  </a:lnTo>
                  <a:lnTo>
                    <a:pt x="185" y="759"/>
                  </a:lnTo>
                  <a:lnTo>
                    <a:pt x="179" y="789"/>
                  </a:lnTo>
                  <a:lnTo>
                    <a:pt x="177" y="823"/>
                  </a:lnTo>
                  <a:lnTo>
                    <a:pt x="179" y="854"/>
                  </a:lnTo>
                  <a:lnTo>
                    <a:pt x="185" y="880"/>
                  </a:lnTo>
                  <a:lnTo>
                    <a:pt x="195" y="904"/>
                  </a:lnTo>
                  <a:lnTo>
                    <a:pt x="210" y="924"/>
                  </a:lnTo>
                  <a:lnTo>
                    <a:pt x="226" y="940"/>
                  </a:lnTo>
                  <a:lnTo>
                    <a:pt x="246" y="953"/>
                  </a:lnTo>
                  <a:lnTo>
                    <a:pt x="269" y="965"/>
                  </a:lnTo>
                  <a:lnTo>
                    <a:pt x="292" y="973"/>
                  </a:lnTo>
                  <a:lnTo>
                    <a:pt x="318" y="978"/>
                  </a:lnTo>
                  <a:lnTo>
                    <a:pt x="345" y="982"/>
                  </a:lnTo>
                  <a:lnTo>
                    <a:pt x="372" y="983"/>
                  </a:lnTo>
                  <a:lnTo>
                    <a:pt x="420" y="981"/>
                  </a:lnTo>
                  <a:lnTo>
                    <a:pt x="464" y="973"/>
                  </a:lnTo>
                  <a:lnTo>
                    <a:pt x="504" y="962"/>
                  </a:lnTo>
                  <a:lnTo>
                    <a:pt x="540" y="947"/>
                  </a:lnTo>
                  <a:lnTo>
                    <a:pt x="570" y="929"/>
                  </a:lnTo>
                  <a:lnTo>
                    <a:pt x="597" y="909"/>
                  </a:lnTo>
                  <a:lnTo>
                    <a:pt x="621" y="885"/>
                  </a:lnTo>
                  <a:lnTo>
                    <a:pt x="639" y="861"/>
                  </a:lnTo>
                  <a:lnTo>
                    <a:pt x="655" y="836"/>
                  </a:lnTo>
                  <a:lnTo>
                    <a:pt x="667" y="810"/>
                  </a:lnTo>
                  <a:lnTo>
                    <a:pt x="675" y="785"/>
                  </a:lnTo>
                  <a:lnTo>
                    <a:pt x="680" y="760"/>
                  </a:lnTo>
                  <a:lnTo>
                    <a:pt x="682" y="737"/>
                  </a:lnTo>
                  <a:lnTo>
                    <a:pt x="682" y="554"/>
                  </a:lnTo>
                  <a:close/>
                  <a:moveTo>
                    <a:pt x="469" y="0"/>
                  </a:moveTo>
                  <a:lnTo>
                    <a:pt x="502" y="0"/>
                  </a:lnTo>
                  <a:lnTo>
                    <a:pt x="537" y="3"/>
                  </a:lnTo>
                  <a:lnTo>
                    <a:pt x="571" y="7"/>
                  </a:lnTo>
                  <a:lnTo>
                    <a:pt x="604" y="12"/>
                  </a:lnTo>
                  <a:lnTo>
                    <a:pt x="637" y="18"/>
                  </a:lnTo>
                  <a:lnTo>
                    <a:pt x="669" y="28"/>
                  </a:lnTo>
                  <a:lnTo>
                    <a:pt x="699" y="40"/>
                  </a:lnTo>
                  <a:lnTo>
                    <a:pt x="726" y="54"/>
                  </a:lnTo>
                  <a:lnTo>
                    <a:pt x="752" y="73"/>
                  </a:lnTo>
                  <a:lnTo>
                    <a:pt x="776" y="93"/>
                  </a:lnTo>
                  <a:lnTo>
                    <a:pt x="797" y="117"/>
                  </a:lnTo>
                  <a:lnTo>
                    <a:pt x="815" y="145"/>
                  </a:lnTo>
                  <a:lnTo>
                    <a:pt x="828" y="177"/>
                  </a:lnTo>
                  <a:lnTo>
                    <a:pt x="840" y="213"/>
                  </a:lnTo>
                  <a:lnTo>
                    <a:pt x="846" y="255"/>
                  </a:lnTo>
                  <a:lnTo>
                    <a:pt x="848" y="299"/>
                  </a:lnTo>
                  <a:lnTo>
                    <a:pt x="848" y="861"/>
                  </a:lnTo>
                  <a:lnTo>
                    <a:pt x="848" y="890"/>
                  </a:lnTo>
                  <a:lnTo>
                    <a:pt x="849" y="916"/>
                  </a:lnTo>
                  <a:lnTo>
                    <a:pt x="851" y="937"/>
                  </a:lnTo>
                  <a:lnTo>
                    <a:pt x="854" y="953"/>
                  </a:lnTo>
                  <a:lnTo>
                    <a:pt x="861" y="967"/>
                  </a:lnTo>
                  <a:lnTo>
                    <a:pt x="871" y="976"/>
                  </a:lnTo>
                  <a:lnTo>
                    <a:pt x="883" y="981"/>
                  </a:lnTo>
                  <a:lnTo>
                    <a:pt x="900" y="983"/>
                  </a:lnTo>
                  <a:lnTo>
                    <a:pt x="915" y="982"/>
                  </a:lnTo>
                  <a:lnTo>
                    <a:pt x="933" y="980"/>
                  </a:lnTo>
                  <a:lnTo>
                    <a:pt x="951" y="972"/>
                  </a:lnTo>
                  <a:lnTo>
                    <a:pt x="951" y="1112"/>
                  </a:lnTo>
                  <a:lnTo>
                    <a:pt x="928" y="1124"/>
                  </a:lnTo>
                  <a:lnTo>
                    <a:pt x="900" y="1134"/>
                  </a:lnTo>
                  <a:lnTo>
                    <a:pt x="869" y="1139"/>
                  </a:lnTo>
                  <a:lnTo>
                    <a:pt x="832" y="1142"/>
                  </a:lnTo>
                  <a:lnTo>
                    <a:pt x="805" y="1139"/>
                  </a:lnTo>
                  <a:lnTo>
                    <a:pt x="780" y="1134"/>
                  </a:lnTo>
                  <a:lnTo>
                    <a:pt x="757" y="1124"/>
                  </a:lnTo>
                  <a:lnTo>
                    <a:pt x="739" y="1110"/>
                  </a:lnTo>
                  <a:lnTo>
                    <a:pt x="721" y="1092"/>
                  </a:lnTo>
                  <a:lnTo>
                    <a:pt x="709" y="1069"/>
                  </a:lnTo>
                  <a:lnTo>
                    <a:pt x="699" y="1042"/>
                  </a:lnTo>
                  <a:lnTo>
                    <a:pt x="694" y="1010"/>
                  </a:lnTo>
                  <a:lnTo>
                    <a:pt x="692" y="972"/>
                  </a:lnTo>
                  <a:lnTo>
                    <a:pt x="655" y="1013"/>
                  </a:lnTo>
                  <a:lnTo>
                    <a:pt x="617" y="1048"/>
                  </a:lnTo>
                  <a:lnTo>
                    <a:pt x="576" y="1077"/>
                  </a:lnTo>
                  <a:lnTo>
                    <a:pt x="531" y="1100"/>
                  </a:lnTo>
                  <a:lnTo>
                    <a:pt x="485" y="1119"/>
                  </a:lnTo>
                  <a:lnTo>
                    <a:pt x="438" y="1132"/>
                  </a:lnTo>
                  <a:lnTo>
                    <a:pt x="387" y="1139"/>
                  </a:lnTo>
                  <a:lnTo>
                    <a:pt x="336" y="1142"/>
                  </a:lnTo>
                  <a:lnTo>
                    <a:pt x="294" y="1140"/>
                  </a:lnTo>
                  <a:lnTo>
                    <a:pt x="253" y="1135"/>
                  </a:lnTo>
                  <a:lnTo>
                    <a:pt x="214" y="1127"/>
                  </a:lnTo>
                  <a:lnTo>
                    <a:pt x="178" y="1115"/>
                  </a:lnTo>
                  <a:lnTo>
                    <a:pt x="144" y="1100"/>
                  </a:lnTo>
                  <a:lnTo>
                    <a:pt x="113" y="1081"/>
                  </a:lnTo>
                  <a:lnTo>
                    <a:pt x="85" y="1058"/>
                  </a:lnTo>
                  <a:lnTo>
                    <a:pt x="61" y="1032"/>
                  </a:lnTo>
                  <a:lnTo>
                    <a:pt x="40" y="1001"/>
                  </a:lnTo>
                  <a:lnTo>
                    <a:pt x="22" y="966"/>
                  </a:lnTo>
                  <a:lnTo>
                    <a:pt x="11" y="927"/>
                  </a:lnTo>
                  <a:lnTo>
                    <a:pt x="3" y="884"/>
                  </a:lnTo>
                  <a:lnTo>
                    <a:pt x="0" y="835"/>
                  </a:lnTo>
                  <a:lnTo>
                    <a:pt x="3" y="789"/>
                  </a:lnTo>
                  <a:lnTo>
                    <a:pt x="9" y="747"/>
                  </a:lnTo>
                  <a:lnTo>
                    <a:pt x="20" y="709"/>
                  </a:lnTo>
                  <a:lnTo>
                    <a:pt x="34" y="676"/>
                  </a:lnTo>
                  <a:lnTo>
                    <a:pt x="51" y="647"/>
                  </a:lnTo>
                  <a:lnTo>
                    <a:pt x="71" y="621"/>
                  </a:lnTo>
                  <a:lnTo>
                    <a:pt x="95" y="598"/>
                  </a:lnTo>
                  <a:lnTo>
                    <a:pt x="121" y="580"/>
                  </a:lnTo>
                  <a:lnTo>
                    <a:pt x="148" y="562"/>
                  </a:lnTo>
                  <a:lnTo>
                    <a:pt x="178" y="549"/>
                  </a:lnTo>
                  <a:lnTo>
                    <a:pt x="209" y="536"/>
                  </a:lnTo>
                  <a:lnTo>
                    <a:pt x="241" y="525"/>
                  </a:lnTo>
                  <a:lnTo>
                    <a:pt x="275" y="516"/>
                  </a:lnTo>
                  <a:lnTo>
                    <a:pt x="308" y="507"/>
                  </a:lnTo>
                  <a:lnTo>
                    <a:pt x="343" y="500"/>
                  </a:lnTo>
                  <a:lnTo>
                    <a:pt x="382" y="493"/>
                  </a:lnTo>
                  <a:lnTo>
                    <a:pt x="420" y="486"/>
                  </a:lnTo>
                  <a:lnTo>
                    <a:pt x="456" y="481"/>
                  </a:lnTo>
                  <a:lnTo>
                    <a:pt x="491" y="475"/>
                  </a:lnTo>
                  <a:lnTo>
                    <a:pt x="524" y="470"/>
                  </a:lnTo>
                  <a:lnTo>
                    <a:pt x="555" y="464"/>
                  </a:lnTo>
                  <a:lnTo>
                    <a:pt x="582" y="456"/>
                  </a:lnTo>
                  <a:lnTo>
                    <a:pt x="607" y="448"/>
                  </a:lnTo>
                  <a:lnTo>
                    <a:pt x="629" y="438"/>
                  </a:lnTo>
                  <a:lnTo>
                    <a:pt x="648" y="424"/>
                  </a:lnTo>
                  <a:lnTo>
                    <a:pt x="663" y="408"/>
                  </a:lnTo>
                  <a:lnTo>
                    <a:pt x="674" y="389"/>
                  </a:lnTo>
                  <a:lnTo>
                    <a:pt x="682" y="367"/>
                  </a:lnTo>
                  <a:lnTo>
                    <a:pt x="684" y="341"/>
                  </a:lnTo>
                  <a:lnTo>
                    <a:pt x="682" y="307"/>
                  </a:lnTo>
                  <a:lnTo>
                    <a:pt x="675" y="277"/>
                  </a:lnTo>
                  <a:lnTo>
                    <a:pt x="667" y="252"/>
                  </a:lnTo>
                  <a:lnTo>
                    <a:pt x="654" y="230"/>
                  </a:lnTo>
                  <a:lnTo>
                    <a:pt x="638" y="212"/>
                  </a:lnTo>
                  <a:lnTo>
                    <a:pt x="621" y="197"/>
                  </a:lnTo>
                  <a:lnTo>
                    <a:pt x="601" y="185"/>
                  </a:lnTo>
                  <a:lnTo>
                    <a:pt x="580" y="176"/>
                  </a:lnTo>
                  <a:lnTo>
                    <a:pt x="556" y="169"/>
                  </a:lnTo>
                  <a:lnTo>
                    <a:pt x="532" y="164"/>
                  </a:lnTo>
                  <a:lnTo>
                    <a:pt x="507" y="161"/>
                  </a:lnTo>
                  <a:lnTo>
                    <a:pt x="483" y="159"/>
                  </a:lnTo>
                  <a:lnTo>
                    <a:pt x="459" y="159"/>
                  </a:lnTo>
                  <a:lnTo>
                    <a:pt x="424" y="160"/>
                  </a:lnTo>
                  <a:lnTo>
                    <a:pt x="392" y="162"/>
                  </a:lnTo>
                  <a:lnTo>
                    <a:pt x="361" y="169"/>
                  </a:lnTo>
                  <a:lnTo>
                    <a:pt x="332" y="176"/>
                  </a:lnTo>
                  <a:lnTo>
                    <a:pt x="306" y="187"/>
                  </a:lnTo>
                  <a:lnTo>
                    <a:pt x="282" y="202"/>
                  </a:lnTo>
                  <a:lnTo>
                    <a:pt x="261" y="220"/>
                  </a:lnTo>
                  <a:lnTo>
                    <a:pt x="244" y="241"/>
                  </a:lnTo>
                  <a:lnTo>
                    <a:pt x="229" y="266"/>
                  </a:lnTo>
                  <a:lnTo>
                    <a:pt x="218" y="294"/>
                  </a:lnTo>
                  <a:lnTo>
                    <a:pt x="210" y="328"/>
                  </a:lnTo>
                  <a:lnTo>
                    <a:pt x="206" y="365"/>
                  </a:lnTo>
                  <a:lnTo>
                    <a:pt x="40" y="365"/>
                  </a:lnTo>
                  <a:lnTo>
                    <a:pt x="44" y="313"/>
                  </a:lnTo>
                  <a:lnTo>
                    <a:pt x="52" y="267"/>
                  </a:lnTo>
                  <a:lnTo>
                    <a:pt x="66" y="223"/>
                  </a:lnTo>
                  <a:lnTo>
                    <a:pt x="83" y="185"/>
                  </a:lnTo>
                  <a:lnTo>
                    <a:pt x="105" y="151"/>
                  </a:lnTo>
                  <a:lnTo>
                    <a:pt x="129" y="120"/>
                  </a:lnTo>
                  <a:lnTo>
                    <a:pt x="158" y="94"/>
                  </a:lnTo>
                  <a:lnTo>
                    <a:pt x="189" y="70"/>
                  </a:lnTo>
                  <a:lnTo>
                    <a:pt x="223" y="51"/>
                  </a:lnTo>
                  <a:lnTo>
                    <a:pt x="259" y="35"/>
                  </a:lnTo>
                  <a:lnTo>
                    <a:pt x="297" y="22"/>
                  </a:lnTo>
                  <a:lnTo>
                    <a:pt x="338" y="13"/>
                  </a:lnTo>
                  <a:lnTo>
                    <a:pt x="381" y="5"/>
                  </a:lnTo>
                  <a:lnTo>
                    <a:pt x="424" y="2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2"/>
            <p:cNvSpPr>
              <a:spLocks/>
            </p:cNvSpPr>
            <p:nvPr userDrawn="1"/>
          </p:nvSpPr>
          <p:spPr bwMode="auto">
            <a:xfrm>
              <a:off x="8270875" y="4959350"/>
              <a:ext cx="341313" cy="452438"/>
            </a:xfrm>
            <a:custGeom>
              <a:avLst/>
              <a:gdLst>
                <a:gd name="T0" fmla="*/ 2147483646 w 860"/>
                <a:gd name="T1" fmla="*/ 2147483646 h 1142"/>
                <a:gd name="T2" fmla="*/ 2147483646 w 860"/>
                <a:gd name="T3" fmla="*/ 2147483646 h 1142"/>
                <a:gd name="T4" fmla="*/ 2147483646 w 860"/>
                <a:gd name="T5" fmla="*/ 2147483646 h 1142"/>
                <a:gd name="T6" fmla="*/ 2147483646 w 860"/>
                <a:gd name="T7" fmla="*/ 2147483646 h 1142"/>
                <a:gd name="T8" fmla="*/ 2147483646 w 860"/>
                <a:gd name="T9" fmla="*/ 2147483646 h 1142"/>
                <a:gd name="T10" fmla="*/ 2147483646 w 860"/>
                <a:gd name="T11" fmla="*/ 2147483646 h 1142"/>
                <a:gd name="T12" fmla="*/ 2147483646 w 860"/>
                <a:gd name="T13" fmla="*/ 2147483646 h 1142"/>
                <a:gd name="T14" fmla="*/ 2147483646 w 860"/>
                <a:gd name="T15" fmla="*/ 2147483646 h 1142"/>
                <a:gd name="T16" fmla="*/ 2147483646 w 860"/>
                <a:gd name="T17" fmla="*/ 2147483646 h 1142"/>
                <a:gd name="T18" fmla="*/ 2147483646 w 860"/>
                <a:gd name="T19" fmla="*/ 2147483646 h 1142"/>
                <a:gd name="T20" fmla="*/ 2147483646 w 860"/>
                <a:gd name="T21" fmla="*/ 2147483646 h 1142"/>
                <a:gd name="T22" fmla="*/ 2147483646 w 860"/>
                <a:gd name="T23" fmla="*/ 2147483646 h 1142"/>
                <a:gd name="T24" fmla="*/ 2147483646 w 860"/>
                <a:gd name="T25" fmla="*/ 2147483646 h 1142"/>
                <a:gd name="T26" fmla="*/ 2147483646 w 860"/>
                <a:gd name="T27" fmla="*/ 2147483646 h 1142"/>
                <a:gd name="T28" fmla="*/ 2147483646 w 860"/>
                <a:gd name="T29" fmla="*/ 2147483646 h 1142"/>
                <a:gd name="T30" fmla="*/ 2147483646 w 860"/>
                <a:gd name="T31" fmla="*/ 2147483646 h 1142"/>
                <a:gd name="T32" fmla="*/ 2147483646 w 860"/>
                <a:gd name="T33" fmla="*/ 2147483646 h 1142"/>
                <a:gd name="T34" fmla="*/ 2147483646 w 860"/>
                <a:gd name="T35" fmla="*/ 2147483646 h 1142"/>
                <a:gd name="T36" fmla="*/ 2147483646 w 860"/>
                <a:gd name="T37" fmla="*/ 2147483646 h 1142"/>
                <a:gd name="T38" fmla="*/ 2147483646 w 860"/>
                <a:gd name="T39" fmla="*/ 2147483646 h 1142"/>
                <a:gd name="T40" fmla="*/ 2147483646 w 860"/>
                <a:gd name="T41" fmla="*/ 2147483646 h 1142"/>
                <a:gd name="T42" fmla="*/ 2147483646 w 860"/>
                <a:gd name="T43" fmla="*/ 2147483646 h 1142"/>
                <a:gd name="T44" fmla="*/ 2147483646 w 860"/>
                <a:gd name="T45" fmla="*/ 2147483646 h 1142"/>
                <a:gd name="T46" fmla="*/ 2147483646 w 860"/>
                <a:gd name="T47" fmla="*/ 2147483646 h 1142"/>
                <a:gd name="T48" fmla="*/ 2147483646 w 860"/>
                <a:gd name="T49" fmla="*/ 2147483646 h 1142"/>
                <a:gd name="T50" fmla="*/ 2147483646 w 860"/>
                <a:gd name="T51" fmla="*/ 2147483646 h 1142"/>
                <a:gd name="T52" fmla="*/ 2147483646 w 860"/>
                <a:gd name="T53" fmla="*/ 2147483646 h 1142"/>
                <a:gd name="T54" fmla="*/ 2147483646 w 860"/>
                <a:gd name="T55" fmla="*/ 2147483646 h 1142"/>
                <a:gd name="T56" fmla="*/ 2147483646 w 860"/>
                <a:gd name="T57" fmla="*/ 2147483646 h 1142"/>
                <a:gd name="T58" fmla="*/ 2147483646 w 860"/>
                <a:gd name="T59" fmla="*/ 2147483646 h 1142"/>
                <a:gd name="T60" fmla="*/ 2147483646 w 860"/>
                <a:gd name="T61" fmla="*/ 2147483646 h 1142"/>
                <a:gd name="T62" fmla="*/ 2147483646 w 860"/>
                <a:gd name="T63" fmla="*/ 2147483646 h 1142"/>
                <a:gd name="T64" fmla="*/ 2147483646 w 860"/>
                <a:gd name="T65" fmla="*/ 2147483646 h 1142"/>
                <a:gd name="T66" fmla="*/ 2147483646 w 860"/>
                <a:gd name="T67" fmla="*/ 2147483646 h 1142"/>
                <a:gd name="T68" fmla="*/ 2147483646 w 860"/>
                <a:gd name="T69" fmla="*/ 2147483646 h 1142"/>
                <a:gd name="T70" fmla="*/ 2147483646 w 860"/>
                <a:gd name="T71" fmla="*/ 2147483646 h 1142"/>
                <a:gd name="T72" fmla="*/ 2147483646 w 860"/>
                <a:gd name="T73" fmla="*/ 2147483646 h 1142"/>
                <a:gd name="T74" fmla="*/ 2147483646 w 860"/>
                <a:gd name="T75" fmla="*/ 2147483646 h 1142"/>
                <a:gd name="T76" fmla="*/ 2147483646 w 860"/>
                <a:gd name="T77" fmla="*/ 2147483646 h 1142"/>
                <a:gd name="T78" fmla="*/ 2147483646 w 860"/>
                <a:gd name="T79" fmla="*/ 2147483646 h 1142"/>
                <a:gd name="T80" fmla="*/ 2147483646 w 860"/>
                <a:gd name="T81" fmla="*/ 2147483646 h 1142"/>
                <a:gd name="T82" fmla="*/ 2147483646 w 860"/>
                <a:gd name="T83" fmla="*/ 2147483646 h 1142"/>
                <a:gd name="T84" fmla="*/ 2147483646 w 860"/>
                <a:gd name="T85" fmla="*/ 2147483646 h 1142"/>
                <a:gd name="T86" fmla="*/ 2147483646 w 860"/>
                <a:gd name="T87" fmla="*/ 2147483646 h 1142"/>
                <a:gd name="T88" fmla="*/ 2147483646 w 860"/>
                <a:gd name="T89" fmla="*/ 2147483646 h 1142"/>
                <a:gd name="T90" fmla="*/ 2147483646 w 860"/>
                <a:gd name="T91" fmla="*/ 2147483646 h 1142"/>
                <a:gd name="T92" fmla="*/ 2147483646 w 860"/>
                <a:gd name="T93" fmla="*/ 2147483646 h 1142"/>
                <a:gd name="T94" fmla="*/ 2147483646 w 860"/>
                <a:gd name="T95" fmla="*/ 2147483646 h 1142"/>
                <a:gd name="T96" fmla="*/ 2147483646 w 860"/>
                <a:gd name="T97" fmla="*/ 2147483646 h 1142"/>
                <a:gd name="T98" fmla="*/ 2147483646 w 860"/>
                <a:gd name="T99" fmla="*/ 2147483646 h 1142"/>
                <a:gd name="T100" fmla="*/ 2147483646 w 860"/>
                <a:gd name="T101" fmla="*/ 2147483646 h 1142"/>
                <a:gd name="T102" fmla="*/ 2147483646 w 860"/>
                <a:gd name="T103" fmla="*/ 2147483646 h 1142"/>
                <a:gd name="T104" fmla="*/ 2147483646 w 860"/>
                <a:gd name="T105" fmla="*/ 2147483646 h 1142"/>
                <a:gd name="T106" fmla="*/ 2147483646 w 860"/>
                <a:gd name="T107" fmla="*/ 2147483646 h 1142"/>
                <a:gd name="T108" fmla="*/ 2147483646 w 860"/>
                <a:gd name="T109" fmla="*/ 2147483646 h 114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860" h="1142">
                  <a:moveTo>
                    <a:pt x="399" y="0"/>
                  </a:moveTo>
                  <a:lnTo>
                    <a:pt x="443" y="2"/>
                  </a:lnTo>
                  <a:lnTo>
                    <a:pt x="487" y="4"/>
                  </a:lnTo>
                  <a:lnTo>
                    <a:pt x="528" y="10"/>
                  </a:lnTo>
                  <a:lnTo>
                    <a:pt x="566" y="19"/>
                  </a:lnTo>
                  <a:lnTo>
                    <a:pt x="603" y="30"/>
                  </a:lnTo>
                  <a:lnTo>
                    <a:pt x="638" y="44"/>
                  </a:lnTo>
                  <a:lnTo>
                    <a:pt x="671" y="61"/>
                  </a:lnTo>
                  <a:lnTo>
                    <a:pt x="700" y="83"/>
                  </a:lnTo>
                  <a:lnTo>
                    <a:pt x="727" y="108"/>
                  </a:lnTo>
                  <a:lnTo>
                    <a:pt x="750" y="135"/>
                  </a:lnTo>
                  <a:lnTo>
                    <a:pt x="771" y="167"/>
                  </a:lnTo>
                  <a:lnTo>
                    <a:pt x="787" y="205"/>
                  </a:lnTo>
                  <a:lnTo>
                    <a:pt x="800" y="246"/>
                  </a:lnTo>
                  <a:lnTo>
                    <a:pt x="810" y="292"/>
                  </a:lnTo>
                  <a:lnTo>
                    <a:pt x="815" y="342"/>
                  </a:lnTo>
                  <a:lnTo>
                    <a:pt x="648" y="342"/>
                  </a:lnTo>
                  <a:lnTo>
                    <a:pt x="642" y="307"/>
                  </a:lnTo>
                  <a:lnTo>
                    <a:pt x="632" y="276"/>
                  </a:lnTo>
                  <a:lnTo>
                    <a:pt x="618" y="248"/>
                  </a:lnTo>
                  <a:lnTo>
                    <a:pt x="600" y="226"/>
                  </a:lnTo>
                  <a:lnTo>
                    <a:pt x="579" y="206"/>
                  </a:lnTo>
                  <a:lnTo>
                    <a:pt x="555" y="191"/>
                  </a:lnTo>
                  <a:lnTo>
                    <a:pt x="529" y="179"/>
                  </a:lnTo>
                  <a:lnTo>
                    <a:pt x="501" y="170"/>
                  </a:lnTo>
                  <a:lnTo>
                    <a:pt x="473" y="164"/>
                  </a:lnTo>
                  <a:lnTo>
                    <a:pt x="443" y="160"/>
                  </a:lnTo>
                  <a:lnTo>
                    <a:pt x="413" y="159"/>
                  </a:lnTo>
                  <a:lnTo>
                    <a:pt x="386" y="160"/>
                  </a:lnTo>
                  <a:lnTo>
                    <a:pt x="358" y="162"/>
                  </a:lnTo>
                  <a:lnTo>
                    <a:pt x="331" y="166"/>
                  </a:lnTo>
                  <a:lnTo>
                    <a:pt x="304" y="172"/>
                  </a:lnTo>
                  <a:lnTo>
                    <a:pt x="280" y="181"/>
                  </a:lnTo>
                  <a:lnTo>
                    <a:pt x="256" y="193"/>
                  </a:lnTo>
                  <a:lnTo>
                    <a:pt x="238" y="207"/>
                  </a:lnTo>
                  <a:lnTo>
                    <a:pt x="220" y="225"/>
                  </a:lnTo>
                  <a:lnTo>
                    <a:pt x="208" y="246"/>
                  </a:lnTo>
                  <a:lnTo>
                    <a:pt x="200" y="269"/>
                  </a:lnTo>
                  <a:lnTo>
                    <a:pt x="198" y="298"/>
                  </a:lnTo>
                  <a:lnTo>
                    <a:pt x="200" y="324"/>
                  </a:lnTo>
                  <a:lnTo>
                    <a:pt x="208" y="347"/>
                  </a:lnTo>
                  <a:lnTo>
                    <a:pt x="220" y="367"/>
                  </a:lnTo>
                  <a:lnTo>
                    <a:pt x="237" y="384"/>
                  </a:lnTo>
                  <a:lnTo>
                    <a:pt x="256" y="400"/>
                  </a:lnTo>
                  <a:lnTo>
                    <a:pt x="279" y="414"/>
                  </a:lnTo>
                  <a:lnTo>
                    <a:pt x="305" y="426"/>
                  </a:lnTo>
                  <a:lnTo>
                    <a:pt x="334" y="436"/>
                  </a:lnTo>
                  <a:lnTo>
                    <a:pt x="363" y="446"/>
                  </a:lnTo>
                  <a:lnTo>
                    <a:pt x="396" y="455"/>
                  </a:lnTo>
                  <a:lnTo>
                    <a:pt x="428" y="464"/>
                  </a:lnTo>
                  <a:lnTo>
                    <a:pt x="462" y="471"/>
                  </a:lnTo>
                  <a:lnTo>
                    <a:pt x="495" y="479"/>
                  </a:lnTo>
                  <a:lnTo>
                    <a:pt x="529" y="488"/>
                  </a:lnTo>
                  <a:lnTo>
                    <a:pt x="564" y="496"/>
                  </a:lnTo>
                  <a:lnTo>
                    <a:pt x="600" y="506"/>
                  </a:lnTo>
                  <a:lnTo>
                    <a:pt x="633" y="517"/>
                  </a:lnTo>
                  <a:lnTo>
                    <a:pt x="667" y="530"/>
                  </a:lnTo>
                  <a:lnTo>
                    <a:pt x="699" y="544"/>
                  </a:lnTo>
                  <a:lnTo>
                    <a:pt x="729" y="560"/>
                  </a:lnTo>
                  <a:lnTo>
                    <a:pt x="756" y="578"/>
                  </a:lnTo>
                  <a:lnTo>
                    <a:pt x="781" y="600"/>
                  </a:lnTo>
                  <a:lnTo>
                    <a:pt x="804" y="623"/>
                  </a:lnTo>
                  <a:lnTo>
                    <a:pt x="824" y="651"/>
                  </a:lnTo>
                  <a:lnTo>
                    <a:pt x="838" y="682"/>
                  </a:lnTo>
                  <a:lnTo>
                    <a:pt x="850" y="717"/>
                  </a:lnTo>
                  <a:lnTo>
                    <a:pt x="857" y="754"/>
                  </a:lnTo>
                  <a:lnTo>
                    <a:pt x="860" y="798"/>
                  </a:lnTo>
                  <a:lnTo>
                    <a:pt x="857" y="844"/>
                  </a:lnTo>
                  <a:lnTo>
                    <a:pt x="850" y="887"/>
                  </a:lnTo>
                  <a:lnTo>
                    <a:pt x="837" y="926"/>
                  </a:lnTo>
                  <a:lnTo>
                    <a:pt x="821" y="961"/>
                  </a:lnTo>
                  <a:lnTo>
                    <a:pt x="801" y="992"/>
                  </a:lnTo>
                  <a:lnTo>
                    <a:pt x="778" y="1021"/>
                  </a:lnTo>
                  <a:lnTo>
                    <a:pt x="750" y="1046"/>
                  </a:lnTo>
                  <a:lnTo>
                    <a:pt x="722" y="1067"/>
                  </a:lnTo>
                  <a:lnTo>
                    <a:pt x="689" y="1086"/>
                  </a:lnTo>
                  <a:lnTo>
                    <a:pt x="656" y="1100"/>
                  </a:lnTo>
                  <a:lnTo>
                    <a:pt x="620" y="1114"/>
                  </a:lnTo>
                  <a:lnTo>
                    <a:pt x="582" y="1124"/>
                  </a:lnTo>
                  <a:lnTo>
                    <a:pt x="545" y="1132"/>
                  </a:lnTo>
                  <a:lnTo>
                    <a:pt x="506" y="1138"/>
                  </a:lnTo>
                  <a:lnTo>
                    <a:pt x="468" y="1140"/>
                  </a:lnTo>
                  <a:lnTo>
                    <a:pt x="429" y="1142"/>
                  </a:lnTo>
                  <a:lnTo>
                    <a:pt x="383" y="1140"/>
                  </a:lnTo>
                  <a:lnTo>
                    <a:pt x="340" y="1137"/>
                  </a:lnTo>
                  <a:lnTo>
                    <a:pt x="297" y="1129"/>
                  </a:lnTo>
                  <a:lnTo>
                    <a:pt x="258" y="1119"/>
                  </a:lnTo>
                  <a:lnTo>
                    <a:pt x="219" y="1105"/>
                  </a:lnTo>
                  <a:lnTo>
                    <a:pt x="183" y="1089"/>
                  </a:lnTo>
                  <a:lnTo>
                    <a:pt x="148" y="1069"/>
                  </a:lnTo>
                  <a:lnTo>
                    <a:pt x="117" y="1046"/>
                  </a:lnTo>
                  <a:lnTo>
                    <a:pt x="90" y="1020"/>
                  </a:lnTo>
                  <a:lnTo>
                    <a:pt x="65" y="988"/>
                  </a:lnTo>
                  <a:lnTo>
                    <a:pt x="44" y="953"/>
                  </a:lnTo>
                  <a:lnTo>
                    <a:pt x="26" y="915"/>
                  </a:lnTo>
                  <a:lnTo>
                    <a:pt x="13" y="871"/>
                  </a:lnTo>
                  <a:lnTo>
                    <a:pt x="4" y="824"/>
                  </a:lnTo>
                  <a:lnTo>
                    <a:pt x="0" y="773"/>
                  </a:lnTo>
                  <a:lnTo>
                    <a:pt x="167" y="773"/>
                  </a:lnTo>
                  <a:lnTo>
                    <a:pt x="171" y="810"/>
                  </a:lnTo>
                  <a:lnTo>
                    <a:pt x="179" y="844"/>
                  </a:lnTo>
                  <a:lnTo>
                    <a:pt x="192" y="872"/>
                  </a:lnTo>
                  <a:lnTo>
                    <a:pt x="209" y="899"/>
                  </a:lnTo>
                  <a:lnTo>
                    <a:pt x="229" y="920"/>
                  </a:lnTo>
                  <a:lnTo>
                    <a:pt x="253" y="939"/>
                  </a:lnTo>
                  <a:lnTo>
                    <a:pt x="280" y="952"/>
                  </a:lnTo>
                  <a:lnTo>
                    <a:pt x="309" y="965"/>
                  </a:lnTo>
                  <a:lnTo>
                    <a:pt x="339" y="973"/>
                  </a:lnTo>
                  <a:lnTo>
                    <a:pt x="371" y="978"/>
                  </a:lnTo>
                  <a:lnTo>
                    <a:pt x="404" y="982"/>
                  </a:lnTo>
                  <a:lnTo>
                    <a:pt x="438" y="983"/>
                  </a:lnTo>
                  <a:lnTo>
                    <a:pt x="463" y="983"/>
                  </a:lnTo>
                  <a:lnTo>
                    <a:pt x="489" y="981"/>
                  </a:lnTo>
                  <a:lnTo>
                    <a:pt x="514" y="978"/>
                  </a:lnTo>
                  <a:lnTo>
                    <a:pt x="540" y="973"/>
                  </a:lnTo>
                  <a:lnTo>
                    <a:pt x="565" y="967"/>
                  </a:lnTo>
                  <a:lnTo>
                    <a:pt x="588" y="958"/>
                  </a:lnTo>
                  <a:lnTo>
                    <a:pt x="611" y="947"/>
                  </a:lnTo>
                  <a:lnTo>
                    <a:pt x="631" y="935"/>
                  </a:lnTo>
                  <a:lnTo>
                    <a:pt x="648" y="919"/>
                  </a:lnTo>
                  <a:lnTo>
                    <a:pt x="663" y="899"/>
                  </a:lnTo>
                  <a:lnTo>
                    <a:pt x="674" y="876"/>
                  </a:lnTo>
                  <a:lnTo>
                    <a:pt x="681" y="850"/>
                  </a:lnTo>
                  <a:lnTo>
                    <a:pt x="683" y="821"/>
                  </a:lnTo>
                  <a:lnTo>
                    <a:pt x="681" y="790"/>
                  </a:lnTo>
                  <a:lnTo>
                    <a:pt x="672" y="764"/>
                  </a:lnTo>
                  <a:lnTo>
                    <a:pt x="659" y="742"/>
                  </a:lnTo>
                  <a:lnTo>
                    <a:pt x="641" y="722"/>
                  </a:lnTo>
                  <a:lnTo>
                    <a:pt x="620" y="704"/>
                  </a:lnTo>
                  <a:lnTo>
                    <a:pt x="595" y="689"/>
                  </a:lnTo>
                  <a:lnTo>
                    <a:pt x="566" y="676"/>
                  </a:lnTo>
                  <a:lnTo>
                    <a:pt x="534" y="664"/>
                  </a:lnTo>
                  <a:lnTo>
                    <a:pt x="500" y="654"/>
                  </a:lnTo>
                  <a:lnTo>
                    <a:pt x="465" y="644"/>
                  </a:lnTo>
                  <a:lnTo>
                    <a:pt x="428" y="636"/>
                  </a:lnTo>
                  <a:lnTo>
                    <a:pt x="391" y="627"/>
                  </a:lnTo>
                  <a:lnTo>
                    <a:pt x="352" y="618"/>
                  </a:lnTo>
                  <a:lnTo>
                    <a:pt x="317" y="610"/>
                  </a:lnTo>
                  <a:lnTo>
                    <a:pt x="283" y="600"/>
                  </a:lnTo>
                  <a:lnTo>
                    <a:pt x="248" y="588"/>
                  </a:lnTo>
                  <a:lnTo>
                    <a:pt x="215" y="576"/>
                  </a:lnTo>
                  <a:lnTo>
                    <a:pt x="183" y="562"/>
                  </a:lnTo>
                  <a:lnTo>
                    <a:pt x="153" y="546"/>
                  </a:lnTo>
                  <a:lnTo>
                    <a:pt x="126" y="527"/>
                  </a:lnTo>
                  <a:lnTo>
                    <a:pt x="100" y="506"/>
                  </a:lnTo>
                  <a:lnTo>
                    <a:pt x="77" y="483"/>
                  </a:lnTo>
                  <a:lnTo>
                    <a:pt x="59" y="456"/>
                  </a:lnTo>
                  <a:lnTo>
                    <a:pt x="43" y="425"/>
                  </a:lnTo>
                  <a:lnTo>
                    <a:pt x="31" y="392"/>
                  </a:lnTo>
                  <a:lnTo>
                    <a:pt x="24" y="353"/>
                  </a:lnTo>
                  <a:lnTo>
                    <a:pt x="21" y="311"/>
                  </a:lnTo>
                  <a:lnTo>
                    <a:pt x="24" y="268"/>
                  </a:lnTo>
                  <a:lnTo>
                    <a:pt x="31" y="230"/>
                  </a:lnTo>
                  <a:lnTo>
                    <a:pt x="44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6"/>
                  </a:lnTo>
                  <a:lnTo>
                    <a:pt x="130" y="84"/>
                  </a:lnTo>
                  <a:lnTo>
                    <a:pt x="159" y="64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8" y="20"/>
                  </a:lnTo>
                  <a:lnTo>
                    <a:pt x="292" y="12"/>
                  </a:lnTo>
                  <a:lnTo>
                    <a:pt x="329" y="5"/>
                  </a:lnTo>
                  <a:lnTo>
                    <a:pt x="363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auto">
            <a:xfrm>
              <a:off x="7050088" y="5060950"/>
              <a:ext cx="434975" cy="482600"/>
            </a:xfrm>
            <a:custGeom>
              <a:avLst/>
              <a:gdLst>
                <a:gd name="T0" fmla="*/ 2147483646 w 1095"/>
                <a:gd name="T1" fmla="*/ 0 h 1217"/>
                <a:gd name="T2" fmla="*/ 2147483646 w 1095"/>
                <a:gd name="T3" fmla="*/ 2147483646 h 1217"/>
                <a:gd name="T4" fmla="*/ 2147483646 w 1095"/>
                <a:gd name="T5" fmla="*/ 2147483646 h 1217"/>
                <a:gd name="T6" fmla="*/ 2147483646 w 1095"/>
                <a:gd name="T7" fmla="*/ 2147483646 h 1217"/>
                <a:gd name="T8" fmla="*/ 2147483646 w 1095"/>
                <a:gd name="T9" fmla="*/ 2147483646 h 1217"/>
                <a:gd name="T10" fmla="*/ 2147483646 w 1095"/>
                <a:gd name="T11" fmla="*/ 2147483646 h 1217"/>
                <a:gd name="T12" fmla="*/ 2147483646 w 1095"/>
                <a:gd name="T13" fmla="*/ 2147483646 h 1217"/>
                <a:gd name="T14" fmla="*/ 2147483646 w 1095"/>
                <a:gd name="T15" fmla="*/ 2147483646 h 1217"/>
                <a:gd name="T16" fmla="*/ 2147483646 w 1095"/>
                <a:gd name="T17" fmla="*/ 2147483646 h 1217"/>
                <a:gd name="T18" fmla="*/ 2147483646 w 1095"/>
                <a:gd name="T19" fmla="*/ 2147483646 h 1217"/>
                <a:gd name="T20" fmla="*/ 2147483646 w 1095"/>
                <a:gd name="T21" fmla="*/ 2147483646 h 1217"/>
                <a:gd name="T22" fmla="*/ 2147483646 w 1095"/>
                <a:gd name="T23" fmla="*/ 2147483646 h 1217"/>
                <a:gd name="T24" fmla="*/ 2147483646 w 1095"/>
                <a:gd name="T25" fmla="*/ 2147483646 h 1217"/>
                <a:gd name="T26" fmla="*/ 2147483646 w 1095"/>
                <a:gd name="T27" fmla="*/ 2147483646 h 1217"/>
                <a:gd name="T28" fmla="*/ 2147483646 w 1095"/>
                <a:gd name="T29" fmla="*/ 2147483646 h 1217"/>
                <a:gd name="T30" fmla="*/ 2147483646 w 1095"/>
                <a:gd name="T31" fmla="*/ 2147483646 h 1217"/>
                <a:gd name="T32" fmla="*/ 2147483646 w 1095"/>
                <a:gd name="T33" fmla="*/ 2147483646 h 1217"/>
                <a:gd name="T34" fmla="*/ 2147483646 w 1095"/>
                <a:gd name="T35" fmla="*/ 2147483646 h 1217"/>
                <a:gd name="T36" fmla="*/ 2147483646 w 1095"/>
                <a:gd name="T37" fmla="*/ 2147483646 h 1217"/>
                <a:gd name="T38" fmla="*/ 2147483646 w 1095"/>
                <a:gd name="T39" fmla="*/ 2147483646 h 1217"/>
                <a:gd name="T40" fmla="*/ 2147483646 w 1095"/>
                <a:gd name="T41" fmla="*/ 2147483646 h 1217"/>
                <a:gd name="T42" fmla="*/ 2147483646 w 1095"/>
                <a:gd name="T43" fmla="*/ 2147483646 h 1217"/>
                <a:gd name="T44" fmla="*/ 2147483646 w 1095"/>
                <a:gd name="T45" fmla="*/ 2147483646 h 1217"/>
                <a:gd name="T46" fmla="*/ 2147483646 w 1095"/>
                <a:gd name="T47" fmla="*/ 2147483646 h 1217"/>
                <a:gd name="T48" fmla="*/ 2147483646 w 1095"/>
                <a:gd name="T49" fmla="*/ 2147483646 h 1217"/>
                <a:gd name="T50" fmla="*/ 2147483646 w 1095"/>
                <a:gd name="T51" fmla="*/ 2147483646 h 1217"/>
                <a:gd name="T52" fmla="*/ 2147483646 w 1095"/>
                <a:gd name="T53" fmla="*/ 2147483646 h 1217"/>
                <a:gd name="T54" fmla="*/ 2147483646 w 1095"/>
                <a:gd name="T55" fmla="*/ 2147483646 h 1217"/>
                <a:gd name="T56" fmla="*/ 2147483646 w 1095"/>
                <a:gd name="T57" fmla="*/ 2147483646 h 1217"/>
                <a:gd name="T58" fmla="*/ 2147483646 w 1095"/>
                <a:gd name="T59" fmla="*/ 2147483646 h 1217"/>
                <a:gd name="T60" fmla="*/ 2147483646 w 1095"/>
                <a:gd name="T61" fmla="*/ 2147483646 h 1217"/>
                <a:gd name="T62" fmla="*/ 2147483646 w 1095"/>
                <a:gd name="T63" fmla="*/ 2147483646 h 1217"/>
                <a:gd name="T64" fmla="*/ 2147483646 w 1095"/>
                <a:gd name="T65" fmla="*/ 2147483646 h 1217"/>
                <a:gd name="T66" fmla="*/ 2147483646 w 1095"/>
                <a:gd name="T67" fmla="*/ 2147483646 h 1217"/>
                <a:gd name="T68" fmla="*/ 2147483646 w 1095"/>
                <a:gd name="T69" fmla="*/ 2147483646 h 1217"/>
                <a:gd name="T70" fmla="*/ 2147483646 w 1095"/>
                <a:gd name="T71" fmla="*/ 2147483646 h 1217"/>
                <a:gd name="T72" fmla="*/ 2147483646 w 1095"/>
                <a:gd name="T73" fmla="*/ 2147483646 h 1217"/>
                <a:gd name="T74" fmla="*/ 2147483646 w 1095"/>
                <a:gd name="T75" fmla="*/ 2147483646 h 1217"/>
                <a:gd name="T76" fmla="*/ 2147483646 w 1095"/>
                <a:gd name="T77" fmla="*/ 2147483646 h 1217"/>
                <a:gd name="T78" fmla="*/ 2147483646 w 1095"/>
                <a:gd name="T79" fmla="*/ 2147483646 h 1217"/>
                <a:gd name="T80" fmla="*/ 2147483646 w 1095"/>
                <a:gd name="T81" fmla="*/ 2147483646 h 1217"/>
                <a:gd name="T82" fmla="*/ 2147483646 w 1095"/>
                <a:gd name="T83" fmla="*/ 2147483646 h 1217"/>
                <a:gd name="T84" fmla="*/ 2147483646 w 1095"/>
                <a:gd name="T85" fmla="*/ 2147483646 h 1217"/>
                <a:gd name="T86" fmla="*/ 2147483646 w 1095"/>
                <a:gd name="T87" fmla="*/ 2147483646 h 1217"/>
                <a:gd name="T88" fmla="*/ 2147483646 w 1095"/>
                <a:gd name="T89" fmla="*/ 2147483646 h 1217"/>
                <a:gd name="T90" fmla="*/ 2147483646 w 1095"/>
                <a:gd name="T91" fmla="*/ 2147483646 h 1217"/>
                <a:gd name="T92" fmla="*/ 2147483646 w 1095"/>
                <a:gd name="T93" fmla="*/ 2147483646 h 1217"/>
                <a:gd name="T94" fmla="*/ 2147483646 w 1095"/>
                <a:gd name="T95" fmla="*/ 2147483646 h 1217"/>
                <a:gd name="T96" fmla="*/ 2147483646 w 1095"/>
                <a:gd name="T97" fmla="*/ 2147483646 h 1217"/>
                <a:gd name="T98" fmla="*/ 2147483646 w 1095"/>
                <a:gd name="T99" fmla="*/ 0 h 121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95" h="1217">
                  <a:moveTo>
                    <a:pt x="599" y="0"/>
                  </a:moveTo>
                  <a:lnTo>
                    <a:pt x="622" y="0"/>
                  </a:lnTo>
                  <a:lnTo>
                    <a:pt x="644" y="6"/>
                  </a:lnTo>
                  <a:lnTo>
                    <a:pt x="664" y="17"/>
                  </a:lnTo>
                  <a:lnTo>
                    <a:pt x="681" y="35"/>
                  </a:lnTo>
                  <a:lnTo>
                    <a:pt x="710" y="68"/>
                  </a:lnTo>
                  <a:lnTo>
                    <a:pt x="694" y="50"/>
                  </a:lnTo>
                  <a:lnTo>
                    <a:pt x="947" y="356"/>
                  </a:lnTo>
                  <a:lnTo>
                    <a:pt x="991" y="415"/>
                  </a:lnTo>
                  <a:lnTo>
                    <a:pt x="1027" y="472"/>
                  </a:lnTo>
                  <a:lnTo>
                    <a:pt x="1054" y="529"/>
                  </a:lnTo>
                  <a:lnTo>
                    <a:pt x="1075" y="584"/>
                  </a:lnTo>
                  <a:lnTo>
                    <a:pt x="1088" y="639"/>
                  </a:lnTo>
                  <a:lnTo>
                    <a:pt x="1095" y="691"/>
                  </a:lnTo>
                  <a:lnTo>
                    <a:pt x="1095" y="742"/>
                  </a:lnTo>
                  <a:lnTo>
                    <a:pt x="1090" y="791"/>
                  </a:lnTo>
                  <a:lnTo>
                    <a:pt x="1079" y="838"/>
                  </a:lnTo>
                  <a:lnTo>
                    <a:pt x="1064" y="884"/>
                  </a:lnTo>
                  <a:lnTo>
                    <a:pt x="1043" y="927"/>
                  </a:lnTo>
                  <a:lnTo>
                    <a:pt x="1020" y="967"/>
                  </a:lnTo>
                  <a:lnTo>
                    <a:pt x="992" y="1005"/>
                  </a:lnTo>
                  <a:lnTo>
                    <a:pt x="961" y="1040"/>
                  </a:lnTo>
                  <a:lnTo>
                    <a:pt x="929" y="1072"/>
                  </a:lnTo>
                  <a:lnTo>
                    <a:pt x="893" y="1101"/>
                  </a:lnTo>
                  <a:lnTo>
                    <a:pt x="855" y="1127"/>
                  </a:lnTo>
                  <a:lnTo>
                    <a:pt x="817" y="1151"/>
                  </a:lnTo>
                  <a:lnTo>
                    <a:pt x="777" y="1170"/>
                  </a:lnTo>
                  <a:lnTo>
                    <a:pt x="737" y="1186"/>
                  </a:lnTo>
                  <a:lnTo>
                    <a:pt x="697" y="1197"/>
                  </a:lnTo>
                  <a:lnTo>
                    <a:pt x="629" y="1211"/>
                  </a:lnTo>
                  <a:lnTo>
                    <a:pt x="563" y="1217"/>
                  </a:lnTo>
                  <a:lnTo>
                    <a:pt x="497" y="1217"/>
                  </a:lnTo>
                  <a:lnTo>
                    <a:pt x="434" y="1210"/>
                  </a:lnTo>
                  <a:lnTo>
                    <a:pt x="374" y="1196"/>
                  </a:lnTo>
                  <a:lnTo>
                    <a:pt x="316" y="1177"/>
                  </a:lnTo>
                  <a:lnTo>
                    <a:pt x="261" y="1152"/>
                  </a:lnTo>
                  <a:lnTo>
                    <a:pt x="210" y="1122"/>
                  </a:lnTo>
                  <a:lnTo>
                    <a:pt x="163" y="1087"/>
                  </a:lnTo>
                  <a:lnTo>
                    <a:pt x="120" y="1049"/>
                  </a:lnTo>
                  <a:lnTo>
                    <a:pt x="82" y="1005"/>
                  </a:lnTo>
                  <a:lnTo>
                    <a:pt x="49" y="959"/>
                  </a:lnTo>
                  <a:lnTo>
                    <a:pt x="22" y="908"/>
                  </a:lnTo>
                  <a:lnTo>
                    <a:pt x="0" y="854"/>
                  </a:lnTo>
                  <a:lnTo>
                    <a:pt x="25" y="889"/>
                  </a:lnTo>
                  <a:lnTo>
                    <a:pt x="56" y="920"/>
                  </a:lnTo>
                  <a:lnTo>
                    <a:pt x="89" y="947"/>
                  </a:lnTo>
                  <a:lnTo>
                    <a:pt x="128" y="970"/>
                  </a:lnTo>
                  <a:lnTo>
                    <a:pt x="169" y="989"/>
                  </a:lnTo>
                  <a:lnTo>
                    <a:pt x="212" y="1004"/>
                  </a:lnTo>
                  <a:lnTo>
                    <a:pt x="258" y="1016"/>
                  </a:lnTo>
                  <a:lnTo>
                    <a:pt x="306" y="1024"/>
                  </a:lnTo>
                  <a:lnTo>
                    <a:pt x="353" y="1026"/>
                  </a:lnTo>
                  <a:lnTo>
                    <a:pt x="400" y="1026"/>
                  </a:lnTo>
                  <a:lnTo>
                    <a:pt x="446" y="1023"/>
                  </a:lnTo>
                  <a:lnTo>
                    <a:pt x="491" y="1014"/>
                  </a:lnTo>
                  <a:lnTo>
                    <a:pt x="534" y="1001"/>
                  </a:lnTo>
                  <a:lnTo>
                    <a:pt x="576" y="985"/>
                  </a:lnTo>
                  <a:lnTo>
                    <a:pt x="612" y="965"/>
                  </a:lnTo>
                  <a:lnTo>
                    <a:pt x="656" y="934"/>
                  </a:lnTo>
                  <a:lnTo>
                    <a:pt x="695" y="901"/>
                  </a:lnTo>
                  <a:lnTo>
                    <a:pt x="729" y="864"/>
                  </a:lnTo>
                  <a:lnTo>
                    <a:pt x="757" y="826"/>
                  </a:lnTo>
                  <a:lnTo>
                    <a:pt x="779" y="786"/>
                  </a:lnTo>
                  <a:lnTo>
                    <a:pt x="796" y="744"/>
                  </a:lnTo>
                  <a:lnTo>
                    <a:pt x="807" y="700"/>
                  </a:lnTo>
                  <a:lnTo>
                    <a:pt x="811" y="656"/>
                  </a:lnTo>
                  <a:lnTo>
                    <a:pt x="809" y="613"/>
                  </a:lnTo>
                  <a:lnTo>
                    <a:pt x="799" y="568"/>
                  </a:lnTo>
                  <a:lnTo>
                    <a:pt x="784" y="524"/>
                  </a:lnTo>
                  <a:lnTo>
                    <a:pt x="761" y="481"/>
                  </a:lnTo>
                  <a:lnTo>
                    <a:pt x="731" y="438"/>
                  </a:lnTo>
                  <a:lnTo>
                    <a:pt x="729" y="436"/>
                  </a:lnTo>
                  <a:lnTo>
                    <a:pt x="724" y="430"/>
                  </a:lnTo>
                  <a:lnTo>
                    <a:pt x="714" y="418"/>
                  </a:lnTo>
                  <a:lnTo>
                    <a:pt x="701" y="403"/>
                  </a:lnTo>
                  <a:lnTo>
                    <a:pt x="686" y="386"/>
                  </a:lnTo>
                  <a:lnTo>
                    <a:pt x="670" y="365"/>
                  </a:lnTo>
                  <a:lnTo>
                    <a:pt x="651" y="342"/>
                  </a:lnTo>
                  <a:lnTo>
                    <a:pt x="631" y="319"/>
                  </a:lnTo>
                  <a:lnTo>
                    <a:pt x="610" y="293"/>
                  </a:lnTo>
                  <a:lnTo>
                    <a:pt x="588" y="266"/>
                  </a:lnTo>
                  <a:lnTo>
                    <a:pt x="567" y="240"/>
                  </a:lnTo>
                  <a:lnTo>
                    <a:pt x="544" y="215"/>
                  </a:lnTo>
                  <a:lnTo>
                    <a:pt x="525" y="189"/>
                  </a:lnTo>
                  <a:lnTo>
                    <a:pt x="525" y="190"/>
                  </a:lnTo>
                  <a:lnTo>
                    <a:pt x="521" y="185"/>
                  </a:lnTo>
                  <a:lnTo>
                    <a:pt x="517" y="182"/>
                  </a:lnTo>
                  <a:lnTo>
                    <a:pt x="515" y="178"/>
                  </a:lnTo>
                  <a:lnTo>
                    <a:pt x="513" y="177"/>
                  </a:lnTo>
                  <a:lnTo>
                    <a:pt x="512" y="175"/>
                  </a:lnTo>
                  <a:lnTo>
                    <a:pt x="500" y="154"/>
                  </a:lnTo>
                  <a:lnTo>
                    <a:pt x="492" y="132"/>
                  </a:lnTo>
                  <a:lnTo>
                    <a:pt x="491" y="109"/>
                  </a:lnTo>
                  <a:lnTo>
                    <a:pt x="495" y="87"/>
                  </a:lnTo>
                  <a:lnTo>
                    <a:pt x="503" y="65"/>
                  </a:lnTo>
                  <a:lnTo>
                    <a:pt x="517" y="45"/>
                  </a:lnTo>
                  <a:lnTo>
                    <a:pt x="534" y="27"/>
                  </a:lnTo>
                  <a:lnTo>
                    <a:pt x="556" y="13"/>
                  </a:lnTo>
                  <a:lnTo>
                    <a:pt x="577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/>
            </p:cNvSpPr>
            <p:nvPr userDrawn="1"/>
          </p:nvSpPr>
          <p:spPr bwMode="auto">
            <a:xfrm>
              <a:off x="7048500" y="4889500"/>
              <a:ext cx="434975" cy="481013"/>
            </a:xfrm>
            <a:custGeom>
              <a:avLst/>
              <a:gdLst>
                <a:gd name="T0" fmla="*/ 2147483646 w 1096"/>
                <a:gd name="T1" fmla="*/ 0 h 1212"/>
                <a:gd name="T2" fmla="*/ 2147483646 w 1096"/>
                <a:gd name="T3" fmla="*/ 2147483646 h 1212"/>
                <a:gd name="T4" fmla="*/ 2147483646 w 1096"/>
                <a:gd name="T5" fmla="*/ 2147483646 h 1212"/>
                <a:gd name="T6" fmla="*/ 2147483646 w 1096"/>
                <a:gd name="T7" fmla="*/ 2147483646 h 1212"/>
                <a:gd name="T8" fmla="*/ 2147483646 w 1096"/>
                <a:gd name="T9" fmla="*/ 2147483646 h 1212"/>
                <a:gd name="T10" fmla="*/ 2147483646 w 1096"/>
                <a:gd name="T11" fmla="*/ 2147483646 h 1212"/>
                <a:gd name="T12" fmla="*/ 2147483646 w 1096"/>
                <a:gd name="T13" fmla="*/ 2147483646 h 1212"/>
                <a:gd name="T14" fmla="*/ 2147483646 w 1096"/>
                <a:gd name="T15" fmla="*/ 2147483646 h 1212"/>
                <a:gd name="T16" fmla="*/ 2147483646 w 1096"/>
                <a:gd name="T17" fmla="*/ 2147483646 h 1212"/>
                <a:gd name="T18" fmla="*/ 2147483646 w 1096"/>
                <a:gd name="T19" fmla="*/ 2147483646 h 1212"/>
                <a:gd name="T20" fmla="*/ 2147483646 w 1096"/>
                <a:gd name="T21" fmla="*/ 2147483646 h 1212"/>
                <a:gd name="T22" fmla="*/ 2147483646 w 1096"/>
                <a:gd name="T23" fmla="*/ 2147483646 h 1212"/>
                <a:gd name="T24" fmla="*/ 2147483646 w 1096"/>
                <a:gd name="T25" fmla="*/ 2147483646 h 1212"/>
                <a:gd name="T26" fmla="*/ 2147483646 w 1096"/>
                <a:gd name="T27" fmla="*/ 2147483646 h 1212"/>
                <a:gd name="T28" fmla="*/ 2147483646 w 1096"/>
                <a:gd name="T29" fmla="*/ 2147483646 h 1212"/>
                <a:gd name="T30" fmla="*/ 2147483646 w 1096"/>
                <a:gd name="T31" fmla="*/ 2147483646 h 1212"/>
                <a:gd name="T32" fmla="*/ 2147483646 w 1096"/>
                <a:gd name="T33" fmla="*/ 2147483646 h 1212"/>
                <a:gd name="T34" fmla="*/ 2147483646 w 1096"/>
                <a:gd name="T35" fmla="*/ 2147483646 h 1212"/>
                <a:gd name="T36" fmla="*/ 2147483646 w 1096"/>
                <a:gd name="T37" fmla="*/ 2147483646 h 1212"/>
                <a:gd name="T38" fmla="*/ 2147483646 w 1096"/>
                <a:gd name="T39" fmla="*/ 2147483646 h 1212"/>
                <a:gd name="T40" fmla="*/ 2147483646 w 1096"/>
                <a:gd name="T41" fmla="*/ 2147483646 h 1212"/>
                <a:gd name="T42" fmla="*/ 2147483646 w 1096"/>
                <a:gd name="T43" fmla="*/ 2147483646 h 1212"/>
                <a:gd name="T44" fmla="*/ 2147483646 w 1096"/>
                <a:gd name="T45" fmla="*/ 2147483646 h 1212"/>
                <a:gd name="T46" fmla="*/ 2147483646 w 1096"/>
                <a:gd name="T47" fmla="*/ 2147483646 h 1212"/>
                <a:gd name="T48" fmla="*/ 2147483646 w 1096"/>
                <a:gd name="T49" fmla="*/ 2147483646 h 1212"/>
                <a:gd name="T50" fmla="*/ 2147483646 w 1096"/>
                <a:gd name="T51" fmla="*/ 2147483646 h 1212"/>
                <a:gd name="T52" fmla="*/ 2147483646 w 1096"/>
                <a:gd name="T53" fmla="*/ 2147483646 h 1212"/>
                <a:gd name="T54" fmla="*/ 2147483646 w 1096"/>
                <a:gd name="T55" fmla="*/ 2147483646 h 1212"/>
                <a:gd name="T56" fmla="*/ 2147483646 w 1096"/>
                <a:gd name="T57" fmla="*/ 2147483646 h 1212"/>
                <a:gd name="T58" fmla="*/ 2147483646 w 1096"/>
                <a:gd name="T59" fmla="*/ 2147483646 h 1212"/>
                <a:gd name="T60" fmla="*/ 2147483646 w 1096"/>
                <a:gd name="T61" fmla="*/ 2147483646 h 1212"/>
                <a:gd name="T62" fmla="*/ 2147483646 w 1096"/>
                <a:gd name="T63" fmla="*/ 2147483646 h 1212"/>
                <a:gd name="T64" fmla="*/ 2147483646 w 1096"/>
                <a:gd name="T65" fmla="*/ 2147483646 h 1212"/>
                <a:gd name="T66" fmla="*/ 2147483646 w 1096"/>
                <a:gd name="T67" fmla="*/ 2147483646 h 1212"/>
                <a:gd name="T68" fmla="*/ 2147483646 w 1096"/>
                <a:gd name="T69" fmla="*/ 2147483646 h 1212"/>
                <a:gd name="T70" fmla="*/ 2147483646 w 1096"/>
                <a:gd name="T71" fmla="*/ 2147483646 h 1212"/>
                <a:gd name="T72" fmla="*/ 2147483646 w 1096"/>
                <a:gd name="T73" fmla="*/ 2147483646 h 1212"/>
                <a:gd name="T74" fmla="*/ 2147483646 w 1096"/>
                <a:gd name="T75" fmla="*/ 2147483646 h 1212"/>
                <a:gd name="T76" fmla="*/ 2147483646 w 1096"/>
                <a:gd name="T77" fmla="*/ 2147483646 h 1212"/>
                <a:gd name="T78" fmla="*/ 2147483646 w 1096"/>
                <a:gd name="T79" fmla="*/ 2147483646 h 1212"/>
                <a:gd name="T80" fmla="*/ 2147483646 w 1096"/>
                <a:gd name="T81" fmla="*/ 2147483646 h 1212"/>
                <a:gd name="T82" fmla="*/ 0 w 1096"/>
                <a:gd name="T83" fmla="*/ 2147483646 h 1212"/>
                <a:gd name="T84" fmla="*/ 2147483646 w 1096"/>
                <a:gd name="T85" fmla="*/ 2147483646 h 1212"/>
                <a:gd name="T86" fmla="*/ 2147483646 w 1096"/>
                <a:gd name="T87" fmla="*/ 2147483646 h 1212"/>
                <a:gd name="T88" fmla="*/ 2147483646 w 1096"/>
                <a:gd name="T89" fmla="*/ 2147483646 h 1212"/>
                <a:gd name="T90" fmla="*/ 2147483646 w 1096"/>
                <a:gd name="T91" fmla="*/ 2147483646 h 1212"/>
                <a:gd name="T92" fmla="*/ 2147483646 w 1096"/>
                <a:gd name="T93" fmla="*/ 2147483646 h 1212"/>
                <a:gd name="T94" fmla="*/ 2147483646 w 1096"/>
                <a:gd name="T95" fmla="*/ 2147483646 h 1212"/>
                <a:gd name="T96" fmla="*/ 2147483646 w 1096"/>
                <a:gd name="T97" fmla="*/ 2147483646 h 1212"/>
                <a:gd name="T98" fmla="*/ 2147483646 w 1096"/>
                <a:gd name="T99" fmla="*/ 0 h 121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96" h="1212">
                  <a:moveTo>
                    <a:pt x="534" y="0"/>
                  </a:moveTo>
                  <a:lnTo>
                    <a:pt x="598" y="0"/>
                  </a:lnTo>
                  <a:lnTo>
                    <a:pt x="662" y="8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5"/>
                  </a:lnTo>
                  <a:lnTo>
                    <a:pt x="885" y="95"/>
                  </a:lnTo>
                  <a:lnTo>
                    <a:pt x="933" y="130"/>
                  </a:lnTo>
                  <a:lnTo>
                    <a:pt x="976" y="168"/>
                  </a:lnTo>
                  <a:lnTo>
                    <a:pt x="1014" y="212"/>
                  </a:lnTo>
                  <a:lnTo>
                    <a:pt x="1047" y="258"/>
                  </a:lnTo>
                  <a:lnTo>
                    <a:pt x="1075" y="309"/>
                  </a:lnTo>
                  <a:lnTo>
                    <a:pt x="1096" y="363"/>
                  </a:lnTo>
                  <a:lnTo>
                    <a:pt x="1071" y="328"/>
                  </a:lnTo>
                  <a:lnTo>
                    <a:pt x="1041" y="297"/>
                  </a:lnTo>
                  <a:lnTo>
                    <a:pt x="1006" y="271"/>
                  </a:lnTo>
                  <a:lnTo>
                    <a:pt x="968" y="247"/>
                  </a:lnTo>
                  <a:lnTo>
                    <a:pt x="927" y="228"/>
                  </a:lnTo>
                  <a:lnTo>
                    <a:pt x="883" y="212"/>
                  </a:lnTo>
                  <a:lnTo>
                    <a:pt x="837" y="201"/>
                  </a:lnTo>
                  <a:lnTo>
                    <a:pt x="791" y="193"/>
                  </a:lnTo>
                  <a:lnTo>
                    <a:pt x="744" y="190"/>
                  </a:lnTo>
                  <a:lnTo>
                    <a:pt x="696" y="190"/>
                  </a:lnTo>
                  <a:lnTo>
                    <a:pt x="649" y="195"/>
                  </a:lnTo>
                  <a:lnTo>
                    <a:pt x="604" y="203"/>
                  </a:lnTo>
                  <a:lnTo>
                    <a:pt x="561" y="215"/>
                  </a:lnTo>
                  <a:lnTo>
                    <a:pt x="521" y="231"/>
                  </a:lnTo>
                  <a:lnTo>
                    <a:pt x="484" y="252"/>
                  </a:lnTo>
                  <a:lnTo>
                    <a:pt x="440" y="282"/>
                  </a:lnTo>
                  <a:lnTo>
                    <a:pt x="402" y="315"/>
                  </a:lnTo>
                  <a:lnTo>
                    <a:pt x="368" y="352"/>
                  </a:lnTo>
                  <a:lnTo>
                    <a:pt x="340" y="390"/>
                  </a:lnTo>
                  <a:lnTo>
                    <a:pt x="317" y="431"/>
                  </a:lnTo>
                  <a:lnTo>
                    <a:pt x="300" y="474"/>
                  </a:lnTo>
                  <a:lnTo>
                    <a:pt x="290" y="516"/>
                  </a:lnTo>
                  <a:lnTo>
                    <a:pt x="285" y="561"/>
                  </a:lnTo>
                  <a:lnTo>
                    <a:pt x="287" y="604"/>
                  </a:lnTo>
                  <a:lnTo>
                    <a:pt x="296" y="649"/>
                  </a:lnTo>
                  <a:lnTo>
                    <a:pt x="312" y="693"/>
                  </a:lnTo>
                  <a:lnTo>
                    <a:pt x="335" y="737"/>
                  </a:lnTo>
                  <a:lnTo>
                    <a:pt x="366" y="779"/>
                  </a:lnTo>
                  <a:lnTo>
                    <a:pt x="367" y="781"/>
                  </a:lnTo>
                  <a:lnTo>
                    <a:pt x="373" y="788"/>
                  </a:lnTo>
                  <a:lnTo>
                    <a:pt x="383" y="800"/>
                  </a:lnTo>
                  <a:lnTo>
                    <a:pt x="395" y="815"/>
                  </a:lnTo>
                  <a:lnTo>
                    <a:pt x="410" y="834"/>
                  </a:lnTo>
                  <a:lnTo>
                    <a:pt x="428" y="855"/>
                  </a:lnTo>
                  <a:lnTo>
                    <a:pt x="448" y="877"/>
                  </a:lnTo>
                  <a:lnTo>
                    <a:pt x="468" y="902"/>
                  </a:lnTo>
                  <a:lnTo>
                    <a:pt x="490" y="928"/>
                  </a:lnTo>
                  <a:lnTo>
                    <a:pt x="511" y="955"/>
                  </a:lnTo>
                  <a:lnTo>
                    <a:pt x="534" y="982"/>
                  </a:lnTo>
                  <a:lnTo>
                    <a:pt x="556" y="1008"/>
                  </a:lnTo>
                  <a:lnTo>
                    <a:pt x="524" y="970"/>
                  </a:lnTo>
                  <a:lnTo>
                    <a:pt x="538" y="988"/>
                  </a:lnTo>
                  <a:lnTo>
                    <a:pt x="552" y="1004"/>
                  </a:lnTo>
                  <a:lnTo>
                    <a:pt x="563" y="1018"/>
                  </a:lnTo>
                  <a:lnTo>
                    <a:pt x="571" y="1028"/>
                  </a:lnTo>
                  <a:lnTo>
                    <a:pt x="576" y="1034"/>
                  </a:lnTo>
                  <a:lnTo>
                    <a:pt x="578" y="1037"/>
                  </a:lnTo>
                  <a:lnTo>
                    <a:pt x="592" y="1057"/>
                  </a:lnTo>
                  <a:lnTo>
                    <a:pt x="599" y="1079"/>
                  </a:lnTo>
                  <a:lnTo>
                    <a:pt x="601" y="1102"/>
                  </a:lnTo>
                  <a:lnTo>
                    <a:pt x="597" y="1125"/>
                  </a:lnTo>
                  <a:lnTo>
                    <a:pt x="588" y="1146"/>
                  </a:lnTo>
                  <a:lnTo>
                    <a:pt x="575" y="1166"/>
                  </a:lnTo>
                  <a:lnTo>
                    <a:pt x="556" y="1185"/>
                  </a:lnTo>
                  <a:lnTo>
                    <a:pt x="536" y="1199"/>
                  </a:lnTo>
                  <a:lnTo>
                    <a:pt x="514" y="1207"/>
                  </a:lnTo>
                  <a:lnTo>
                    <a:pt x="491" y="1212"/>
                  </a:lnTo>
                  <a:lnTo>
                    <a:pt x="469" y="1211"/>
                  </a:lnTo>
                  <a:lnTo>
                    <a:pt x="446" y="1205"/>
                  </a:lnTo>
                  <a:lnTo>
                    <a:pt x="427" y="1194"/>
                  </a:lnTo>
                  <a:lnTo>
                    <a:pt x="409" y="1178"/>
                  </a:lnTo>
                  <a:lnTo>
                    <a:pt x="352" y="1108"/>
                  </a:lnTo>
                  <a:lnTo>
                    <a:pt x="391" y="1153"/>
                  </a:lnTo>
                  <a:lnTo>
                    <a:pt x="149" y="861"/>
                  </a:lnTo>
                  <a:lnTo>
                    <a:pt x="104" y="803"/>
                  </a:lnTo>
                  <a:lnTo>
                    <a:pt x="68" y="744"/>
                  </a:lnTo>
                  <a:lnTo>
                    <a:pt x="41" y="688"/>
                  </a:lnTo>
                  <a:lnTo>
                    <a:pt x="21" y="632"/>
                  </a:lnTo>
                  <a:lnTo>
                    <a:pt x="7" y="578"/>
                  </a:lnTo>
                  <a:lnTo>
                    <a:pt x="1" y="526"/>
                  </a:lnTo>
                  <a:lnTo>
                    <a:pt x="0" y="475"/>
                  </a:lnTo>
                  <a:lnTo>
                    <a:pt x="6" y="425"/>
                  </a:lnTo>
                  <a:lnTo>
                    <a:pt x="16" y="378"/>
                  </a:lnTo>
                  <a:lnTo>
                    <a:pt x="32" y="333"/>
                  </a:lnTo>
                  <a:lnTo>
                    <a:pt x="52" y="291"/>
                  </a:lnTo>
                  <a:lnTo>
                    <a:pt x="76" y="249"/>
                  </a:lnTo>
                  <a:lnTo>
                    <a:pt x="103" y="212"/>
                  </a:lnTo>
                  <a:lnTo>
                    <a:pt x="134" y="177"/>
                  </a:lnTo>
                  <a:lnTo>
                    <a:pt x="168" y="145"/>
                  </a:lnTo>
                  <a:lnTo>
                    <a:pt x="203" y="115"/>
                  </a:lnTo>
                  <a:lnTo>
                    <a:pt x="240" y="89"/>
                  </a:lnTo>
                  <a:lnTo>
                    <a:pt x="279" y="66"/>
                  </a:lnTo>
                  <a:lnTo>
                    <a:pt x="318" y="48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 noEditPoints="1"/>
            </p:cNvSpPr>
            <p:nvPr userDrawn="1"/>
          </p:nvSpPr>
          <p:spPr bwMode="auto">
            <a:xfrm>
              <a:off x="8618538" y="5702300"/>
              <a:ext cx="52388" cy="50800"/>
            </a:xfrm>
            <a:custGeom>
              <a:avLst/>
              <a:gdLst>
                <a:gd name="T0" fmla="*/ 2147483646 w 131"/>
                <a:gd name="T1" fmla="*/ 2147483646 h 130"/>
                <a:gd name="T2" fmla="*/ 2147483646 w 131"/>
                <a:gd name="T3" fmla="*/ 2147483646 h 130"/>
                <a:gd name="T4" fmla="*/ 2147483646 w 131"/>
                <a:gd name="T5" fmla="*/ 2147483646 h 130"/>
                <a:gd name="T6" fmla="*/ 2147483646 w 131"/>
                <a:gd name="T7" fmla="*/ 2147483646 h 130"/>
                <a:gd name="T8" fmla="*/ 2147483646 w 131"/>
                <a:gd name="T9" fmla="*/ 2147483646 h 130"/>
                <a:gd name="T10" fmla="*/ 2147483646 w 131"/>
                <a:gd name="T11" fmla="*/ 2147483646 h 130"/>
                <a:gd name="T12" fmla="*/ 2147483646 w 131"/>
                <a:gd name="T13" fmla="*/ 2147483646 h 130"/>
                <a:gd name="T14" fmla="*/ 2147483646 w 131"/>
                <a:gd name="T15" fmla="*/ 2147483646 h 130"/>
                <a:gd name="T16" fmla="*/ 2147483646 w 131"/>
                <a:gd name="T17" fmla="*/ 2147483646 h 130"/>
                <a:gd name="T18" fmla="*/ 2147483646 w 131"/>
                <a:gd name="T19" fmla="*/ 2147483646 h 130"/>
                <a:gd name="T20" fmla="*/ 2147483646 w 131"/>
                <a:gd name="T21" fmla="*/ 2147483646 h 130"/>
                <a:gd name="T22" fmla="*/ 2147483646 w 131"/>
                <a:gd name="T23" fmla="*/ 2147483646 h 130"/>
                <a:gd name="T24" fmla="*/ 2147483646 w 131"/>
                <a:gd name="T25" fmla="*/ 2147483646 h 130"/>
                <a:gd name="T26" fmla="*/ 2147483646 w 131"/>
                <a:gd name="T27" fmla="*/ 2147483646 h 130"/>
                <a:gd name="T28" fmla="*/ 2147483646 w 131"/>
                <a:gd name="T29" fmla="*/ 2147483646 h 130"/>
                <a:gd name="T30" fmla="*/ 2147483646 w 131"/>
                <a:gd name="T31" fmla="*/ 2147483646 h 130"/>
                <a:gd name="T32" fmla="*/ 2147483646 w 131"/>
                <a:gd name="T33" fmla="*/ 2147483646 h 130"/>
                <a:gd name="T34" fmla="*/ 2147483646 w 131"/>
                <a:gd name="T35" fmla="*/ 2147483646 h 130"/>
                <a:gd name="T36" fmla="*/ 2147483646 w 131"/>
                <a:gd name="T37" fmla="*/ 2147483646 h 130"/>
                <a:gd name="T38" fmla="*/ 2147483646 w 131"/>
                <a:gd name="T39" fmla="*/ 2147483646 h 130"/>
                <a:gd name="T40" fmla="*/ 2147483646 w 131"/>
                <a:gd name="T41" fmla="*/ 2147483646 h 130"/>
                <a:gd name="T42" fmla="*/ 2147483646 w 131"/>
                <a:gd name="T43" fmla="*/ 2147483646 h 130"/>
                <a:gd name="T44" fmla="*/ 2147483646 w 131"/>
                <a:gd name="T45" fmla="*/ 2147483646 h 130"/>
                <a:gd name="T46" fmla="*/ 2147483646 w 131"/>
                <a:gd name="T47" fmla="*/ 2147483646 h 130"/>
                <a:gd name="T48" fmla="*/ 2147483646 w 131"/>
                <a:gd name="T49" fmla="*/ 2147483646 h 130"/>
                <a:gd name="T50" fmla="*/ 2147483646 w 131"/>
                <a:gd name="T51" fmla="*/ 2147483646 h 130"/>
                <a:gd name="T52" fmla="*/ 2147483646 w 131"/>
                <a:gd name="T53" fmla="*/ 2147483646 h 130"/>
                <a:gd name="T54" fmla="*/ 2147483646 w 131"/>
                <a:gd name="T55" fmla="*/ 2147483646 h 130"/>
                <a:gd name="T56" fmla="*/ 2147483646 w 131"/>
                <a:gd name="T57" fmla="*/ 2147483646 h 130"/>
                <a:gd name="T58" fmla="*/ 2147483646 w 131"/>
                <a:gd name="T59" fmla="*/ 2147483646 h 130"/>
                <a:gd name="T60" fmla="*/ 2147483646 w 131"/>
                <a:gd name="T61" fmla="*/ 2147483646 h 130"/>
                <a:gd name="T62" fmla="*/ 2147483646 w 131"/>
                <a:gd name="T63" fmla="*/ 2147483646 h 130"/>
                <a:gd name="T64" fmla="*/ 2147483646 w 131"/>
                <a:gd name="T65" fmla="*/ 2147483646 h 130"/>
                <a:gd name="T66" fmla="*/ 2147483646 w 131"/>
                <a:gd name="T67" fmla="*/ 2147483646 h 130"/>
                <a:gd name="T68" fmla="*/ 2147483646 w 131"/>
                <a:gd name="T69" fmla="*/ 2147483646 h 130"/>
                <a:gd name="T70" fmla="*/ 0 w 131"/>
                <a:gd name="T71" fmla="*/ 2147483646 h 130"/>
                <a:gd name="T72" fmla="*/ 2147483646 w 131"/>
                <a:gd name="T73" fmla="*/ 2147483646 h 130"/>
                <a:gd name="T74" fmla="*/ 2147483646 w 131"/>
                <a:gd name="T75" fmla="*/ 2147483646 h 13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1" h="130">
                  <a:moveTo>
                    <a:pt x="51" y="38"/>
                  </a:moveTo>
                  <a:lnTo>
                    <a:pt x="51" y="60"/>
                  </a:lnTo>
                  <a:lnTo>
                    <a:pt x="65" y="60"/>
                  </a:lnTo>
                  <a:lnTo>
                    <a:pt x="68" y="60"/>
                  </a:lnTo>
                  <a:lnTo>
                    <a:pt x="72" y="60"/>
                  </a:lnTo>
                  <a:lnTo>
                    <a:pt x="76" y="59"/>
                  </a:lnTo>
                  <a:lnTo>
                    <a:pt x="78" y="58"/>
                  </a:lnTo>
                  <a:lnTo>
                    <a:pt x="81" y="55"/>
                  </a:lnTo>
                  <a:lnTo>
                    <a:pt x="82" y="53"/>
                  </a:lnTo>
                  <a:lnTo>
                    <a:pt x="83" y="49"/>
                  </a:lnTo>
                  <a:lnTo>
                    <a:pt x="82" y="45"/>
                  </a:lnTo>
                  <a:lnTo>
                    <a:pt x="81" y="43"/>
                  </a:lnTo>
                  <a:lnTo>
                    <a:pt x="78" y="40"/>
                  </a:lnTo>
                  <a:lnTo>
                    <a:pt x="76" y="39"/>
                  </a:lnTo>
                  <a:lnTo>
                    <a:pt x="73" y="38"/>
                  </a:lnTo>
                  <a:lnTo>
                    <a:pt x="70" y="38"/>
                  </a:lnTo>
                  <a:lnTo>
                    <a:pt x="67" y="38"/>
                  </a:lnTo>
                  <a:lnTo>
                    <a:pt x="51" y="38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3"/>
                  </a:lnTo>
                  <a:lnTo>
                    <a:pt x="93" y="39"/>
                  </a:lnTo>
                  <a:lnTo>
                    <a:pt x="95" y="49"/>
                  </a:lnTo>
                  <a:lnTo>
                    <a:pt x="93" y="58"/>
                  </a:lnTo>
                  <a:lnTo>
                    <a:pt x="90" y="64"/>
                  </a:lnTo>
                  <a:lnTo>
                    <a:pt x="83" y="68"/>
                  </a:lnTo>
                  <a:lnTo>
                    <a:pt x="76" y="69"/>
                  </a:lnTo>
                  <a:lnTo>
                    <a:pt x="97" y="103"/>
                  </a:lnTo>
                  <a:lnTo>
                    <a:pt x="83" y="103"/>
                  </a:lnTo>
                  <a:lnTo>
                    <a:pt x="65" y="70"/>
                  </a:lnTo>
                  <a:lnTo>
                    <a:pt x="51" y="70"/>
                  </a:lnTo>
                  <a:lnTo>
                    <a:pt x="51" y="103"/>
                  </a:lnTo>
                  <a:lnTo>
                    <a:pt x="40" y="103"/>
                  </a:lnTo>
                  <a:lnTo>
                    <a:pt x="40" y="28"/>
                  </a:lnTo>
                  <a:close/>
                  <a:moveTo>
                    <a:pt x="65" y="12"/>
                  </a:moveTo>
                  <a:lnTo>
                    <a:pt x="49" y="14"/>
                  </a:lnTo>
                  <a:lnTo>
                    <a:pt x="34" y="22"/>
                  </a:lnTo>
                  <a:lnTo>
                    <a:pt x="22" y="33"/>
                  </a:lnTo>
                  <a:lnTo>
                    <a:pt x="15" y="48"/>
                  </a:lnTo>
                  <a:lnTo>
                    <a:pt x="12" y="65"/>
                  </a:lnTo>
                  <a:lnTo>
                    <a:pt x="15" y="83"/>
                  </a:lnTo>
                  <a:lnTo>
                    <a:pt x="22" y="98"/>
                  </a:lnTo>
                  <a:lnTo>
                    <a:pt x="34" y="109"/>
                  </a:lnTo>
                  <a:lnTo>
                    <a:pt x="49" y="116"/>
                  </a:lnTo>
                  <a:lnTo>
                    <a:pt x="65" y="119"/>
                  </a:lnTo>
                  <a:lnTo>
                    <a:pt x="82" y="116"/>
                  </a:lnTo>
                  <a:lnTo>
                    <a:pt x="96" y="109"/>
                  </a:lnTo>
                  <a:lnTo>
                    <a:pt x="107" y="98"/>
                  </a:lnTo>
                  <a:lnTo>
                    <a:pt x="114" y="83"/>
                  </a:lnTo>
                  <a:lnTo>
                    <a:pt x="117" y="65"/>
                  </a:lnTo>
                  <a:lnTo>
                    <a:pt x="114" y="48"/>
                  </a:lnTo>
                  <a:lnTo>
                    <a:pt x="107" y="33"/>
                  </a:lnTo>
                  <a:lnTo>
                    <a:pt x="96" y="22"/>
                  </a:lnTo>
                  <a:lnTo>
                    <a:pt x="82" y="14"/>
                  </a:lnTo>
                  <a:lnTo>
                    <a:pt x="65" y="12"/>
                  </a:lnTo>
                  <a:close/>
                  <a:moveTo>
                    <a:pt x="65" y="0"/>
                  </a:moveTo>
                  <a:lnTo>
                    <a:pt x="86" y="4"/>
                  </a:lnTo>
                  <a:lnTo>
                    <a:pt x="103" y="13"/>
                  </a:lnTo>
                  <a:lnTo>
                    <a:pt x="117" y="27"/>
                  </a:lnTo>
                  <a:lnTo>
                    <a:pt x="127" y="44"/>
                  </a:lnTo>
                  <a:lnTo>
                    <a:pt x="131" y="65"/>
                  </a:lnTo>
                  <a:lnTo>
                    <a:pt x="127" y="86"/>
                  </a:lnTo>
                  <a:lnTo>
                    <a:pt x="117" y="104"/>
                  </a:lnTo>
                  <a:lnTo>
                    <a:pt x="103" y="118"/>
                  </a:lnTo>
                  <a:lnTo>
                    <a:pt x="86" y="126"/>
                  </a:lnTo>
                  <a:lnTo>
                    <a:pt x="65" y="130"/>
                  </a:lnTo>
                  <a:lnTo>
                    <a:pt x="45" y="126"/>
                  </a:lnTo>
                  <a:lnTo>
                    <a:pt x="27" y="118"/>
                  </a:lnTo>
                  <a:lnTo>
                    <a:pt x="12" y="104"/>
                  </a:lnTo>
                  <a:lnTo>
                    <a:pt x="2" y="86"/>
                  </a:lnTo>
                  <a:lnTo>
                    <a:pt x="0" y="65"/>
                  </a:lnTo>
                  <a:lnTo>
                    <a:pt x="2" y="44"/>
                  </a:lnTo>
                  <a:lnTo>
                    <a:pt x="12" y="27"/>
                  </a:lnTo>
                  <a:lnTo>
                    <a:pt x="27" y="13"/>
                  </a:lnTo>
                  <a:lnTo>
                    <a:pt x="45" y="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 noEditPoints="1"/>
            </p:cNvSpPr>
            <p:nvPr userDrawn="1"/>
          </p:nvSpPr>
          <p:spPr bwMode="auto">
            <a:xfrm>
              <a:off x="8578850" y="5375275"/>
              <a:ext cx="52388" cy="50800"/>
            </a:xfrm>
            <a:custGeom>
              <a:avLst/>
              <a:gdLst>
                <a:gd name="T0" fmla="*/ 2147483646 w 130"/>
                <a:gd name="T1" fmla="*/ 2147483646 h 129"/>
                <a:gd name="T2" fmla="*/ 2147483646 w 130"/>
                <a:gd name="T3" fmla="*/ 2147483646 h 129"/>
                <a:gd name="T4" fmla="*/ 2147483646 w 130"/>
                <a:gd name="T5" fmla="*/ 2147483646 h 129"/>
                <a:gd name="T6" fmla="*/ 2147483646 w 130"/>
                <a:gd name="T7" fmla="*/ 2147483646 h 129"/>
                <a:gd name="T8" fmla="*/ 2147483646 w 130"/>
                <a:gd name="T9" fmla="*/ 2147483646 h 129"/>
                <a:gd name="T10" fmla="*/ 2147483646 w 130"/>
                <a:gd name="T11" fmla="*/ 2147483646 h 129"/>
                <a:gd name="T12" fmla="*/ 2147483646 w 130"/>
                <a:gd name="T13" fmla="*/ 2147483646 h 129"/>
                <a:gd name="T14" fmla="*/ 2147483646 w 130"/>
                <a:gd name="T15" fmla="*/ 2147483646 h 129"/>
                <a:gd name="T16" fmla="*/ 2147483646 w 130"/>
                <a:gd name="T17" fmla="*/ 2147483646 h 129"/>
                <a:gd name="T18" fmla="*/ 2147483646 w 130"/>
                <a:gd name="T19" fmla="*/ 2147483646 h 129"/>
                <a:gd name="T20" fmla="*/ 2147483646 w 130"/>
                <a:gd name="T21" fmla="*/ 2147483646 h 129"/>
                <a:gd name="T22" fmla="*/ 2147483646 w 130"/>
                <a:gd name="T23" fmla="*/ 2147483646 h 129"/>
                <a:gd name="T24" fmla="*/ 2147483646 w 130"/>
                <a:gd name="T25" fmla="*/ 2147483646 h 129"/>
                <a:gd name="T26" fmla="*/ 2147483646 w 130"/>
                <a:gd name="T27" fmla="*/ 2147483646 h 129"/>
                <a:gd name="T28" fmla="*/ 2147483646 w 130"/>
                <a:gd name="T29" fmla="*/ 2147483646 h 129"/>
                <a:gd name="T30" fmla="*/ 2147483646 w 130"/>
                <a:gd name="T31" fmla="*/ 2147483646 h 129"/>
                <a:gd name="T32" fmla="*/ 2147483646 w 130"/>
                <a:gd name="T33" fmla="*/ 2147483646 h 129"/>
                <a:gd name="T34" fmla="*/ 2147483646 w 130"/>
                <a:gd name="T35" fmla="*/ 2147483646 h 129"/>
                <a:gd name="T36" fmla="*/ 2147483646 w 130"/>
                <a:gd name="T37" fmla="*/ 2147483646 h 129"/>
                <a:gd name="T38" fmla="*/ 2147483646 w 130"/>
                <a:gd name="T39" fmla="*/ 2147483646 h 129"/>
                <a:gd name="T40" fmla="*/ 2147483646 w 130"/>
                <a:gd name="T41" fmla="*/ 2147483646 h 129"/>
                <a:gd name="T42" fmla="*/ 2147483646 w 130"/>
                <a:gd name="T43" fmla="*/ 2147483646 h 129"/>
                <a:gd name="T44" fmla="*/ 2147483646 w 130"/>
                <a:gd name="T45" fmla="*/ 2147483646 h 129"/>
                <a:gd name="T46" fmla="*/ 2147483646 w 130"/>
                <a:gd name="T47" fmla="*/ 2147483646 h 129"/>
                <a:gd name="T48" fmla="*/ 2147483646 w 130"/>
                <a:gd name="T49" fmla="*/ 2147483646 h 129"/>
                <a:gd name="T50" fmla="*/ 2147483646 w 130"/>
                <a:gd name="T51" fmla="*/ 2147483646 h 129"/>
                <a:gd name="T52" fmla="*/ 2147483646 w 130"/>
                <a:gd name="T53" fmla="*/ 2147483646 h 129"/>
                <a:gd name="T54" fmla="*/ 2147483646 w 130"/>
                <a:gd name="T55" fmla="*/ 2147483646 h 129"/>
                <a:gd name="T56" fmla="*/ 2147483646 w 130"/>
                <a:gd name="T57" fmla="*/ 2147483646 h 129"/>
                <a:gd name="T58" fmla="*/ 2147483646 w 130"/>
                <a:gd name="T59" fmla="*/ 2147483646 h 129"/>
                <a:gd name="T60" fmla="*/ 2147483646 w 130"/>
                <a:gd name="T61" fmla="*/ 2147483646 h 129"/>
                <a:gd name="T62" fmla="*/ 2147483646 w 130"/>
                <a:gd name="T63" fmla="*/ 2147483646 h 129"/>
                <a:gd name="T64" fmla="*/ 2147483646 w 130"/>
                <a:gd name="T65" fmla="*/ 2147483646 h 129"/>
                <a:gd name="T66" fmla="*/ 2147483646 w 130"/>
                <a:gd name="T67" fmla="*/ 2147483646 h 129"/>
                <a:gd name="T68" fmla="*/ 2147483646 w 130"/>
                <a:gd name="T69" fmla="*/ 2147483646 h 129"/>
                <a:gd name="T70" fmla="*/ 0 w 130"/>
                <a:gd name="T71" fmla="*/ 2147483646 h 129"/>
                <a:gd name="T72" fmla="*/ 2147483646 w 130"/>
                <a:gd name="T73" fmla="*/ 2147483646 h 129"/>
                <a:gd name="T74" fmla="*/ 2147483646 w 130"/>
                <a:gd name="T75" fmla="*/ 2147483646 h 12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0" h="129">
                  <a:moveTo>
                    <a:pt x="52" y="37"/>
                  </a:moveTo>
                  <a:lnTo>
                    <a:pt x="52" y="60"/>
                  </a:lnTo>
                  <a:lnTo>
                    <a:pt x="65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8"/>
                  </a:lnTo>
                  <a:lnTo>
                    <a:pt x="82" y="55"/>
                  </a:lnTo>
                  <a:lnTo>
                    <a:pt x="83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0" y="37"/>
                  </a:lnTo>
                  <a:lnTo>
                    <a:pt x="67" y="37"/>
                  </a:lnTo>
                  <a:lnTo>
                    <a:pt x="52" y="37"/>
                  </a:lnTo>
                  <a:close/>
                  <a:moveTo>
                    <a:pt x="41" y="28"/>
                  </a:moveTo>
                  <a:lnTo>
                    <a:pt x="69" y="28"/>
                  </a:lnTo>
                  <a:lnTo>
                    <a:pt x="80" y="29"/>
                  </a:lnTo>
                  <a:lnTo>
                    <a:pt x="89" y="33"/>
                  </a:lnTo>
                  <a:lnTo>
                    <a:pt x="94" y="39"/>
                  </a:lnTo>
                  <a:lnTo>
                    <a:pt x="95" y="49"/>
                  </a:lnTo>
                  <a:lnTo>
                    <a:pt x="94" y="56"/>
                  </a:lnTo>
                  <a:lnTo>
                    <a:pt x="89" y="63"/>
                  </a:lnTo>
                  <a:lnTo>
                    <a:pt x="83" y="66"/>
                  </a:lnTo>
                  <a:lnTo>
                    <a:pt x="75" y="69"/>
                  </a:lnTo>
                  <a:lnTo>
                    <a:pt x="97" y="101"/>
                  </a:lnTo>
                  <a:lnTo>
                    <a:pt x="84" y="101"/>
                  </a:lnTo>
                  <a:lnTo>
                    <a:pt x="64" y="69"/>
                  </a:lnTo>
                  <a:lnTo>
                    <a:pt x="52" y="69"/>
                  </a:lnTo>
                  <a:lnTo>
                    <a:pt x="52" y="101"/>
                  </a:lnTo>
                  <a:lnTo>
                    <a:pt x="41" y="101"/>
                  </a:lnTo>
                  <a:lnTo>
                    <a:pt x="41" y="28"/>
                  </a:lnTo>
                  <a:close/>
                  <a:moveTo>
                    <a:pt x="65" y="10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3" y="33"/>
                  </a:lnTo>
                  <a:lnTo>
                    <a:pt x="16" y="47"/>
                  </a:lnTo>
                  <a:lnTo>
                    <a:pt x="13" y="64"/>
                  </a:lnTo>
                  <a:lnTo>
                    <a:pt x="16" y="81"/>
                  </a:lnTo>
                  <a:lnTo>
                    <a:pt x="23" y="96"/>
                  </a:lnTo>
                  <a:lnTo>
                    <a:pt x="34" y="108"/>
                  </a:lnTo>
                  <a:lnTo>
                    <a:pt x="48" y="115"/>
                  </a:lnTo>
                  <a:lnTo>
                    <a:pt x="65" y="119"/>
                  </a:lnTo>
                  <a:lnTo>
                    <a:pt x="82" y="115"/>
                  </a:lnTo>
                  <a:lnTo>
                    <a:pt x="97" y="108"/>
                  </a:lnTo>
                  <a:lnTo>
                    <a:pt x="108" y="96"/>
                  </a:lnTo>
                  <a:lnTo>
                    <a:pt x="115" y="81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8" y="33"/>
                  </a:lnTo>
                  <a:lnTo>
                    <a:pt x="97" y="20"/>
                  </a:lnTo>
                  <a:lnTo>
                    <a:pt x="82" y="13"/>
                  </a:lnTo>
                  <a:lnTo>
                    <a:pt x="65" y="10"/>
                  </a:lnTo>
                  <a:close/>
                  <a:moveTo>
                    <a:pt x="65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8" y="44"/>
                  </a:lnTo>
                  <a:lnTo>
                    <a:pt x="130" y="64"/>
                  </a:lnTo>
                  <a:lnTo>
                    <a:pt x="128" y="85"/>
                  </a:lnTo>
                  <a:lnTo>
                    <a:pt x="118" y="103"/>
                  </a:lnTo>
                  <a:lnTo>
                    <a:pt x="104" y="116"/>
                  </a:lnTo>
                  <a:lnTo>
                    <a:pt x="85" y="126"/>
                  </a:lnTo>
                  <a:lnTo>
                    <a:pt x="65" y="129"/>
                  </a:lnTo>
                  <a:lnTo>
                    <a:pt x="46" y="126"/>
                  </a:lnTo>
                  <a:lnTo>
                    <a:pt x="27" y="116"/>
                  </a:lnTo>
                  <a:lnTo>
                    <a:pt x="13" y="103"/>
                  </a:lnTo>
                  <a:lnTo>
                    <a:pt x="3" y="85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6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 noEditPoints="1"/>
            </p:cNvSpPr>
            <p:nvPr userDrawn="1"/>
          </p:nvSpPr>
          <p:spPr bwMode="auto">
            <a:xfrm>
              <a:off x="7494588" y="5375275"/>
              <a:ext cx="52388" cy="50800"/>
            </a:xfrm>
            <a:custGeom>
              <a:avLst/>
              <a:gdLst>
                <a:gd name="T0" fmla="*/ 2147483646 w 131"/>
                <a:gd name="T1" fmla="*/ 2147483646 h 129"/>
                <a:gd name="T2" fmla="*/ 2147483646 w 131"/>
                <a:gd name="T3" fmla="*/ 2147483646 h 129"/>
                <a:gd name="T4" fmla="*/ 2147483646 w 131"/>
                <a:gd name="T5" fmla="*/ 2147483646 h 129"/>
                <a:gd name="T6" fmla="*/ 2147483646 w 131"/>
                <a:gd name="T7" fmla="*/ 2147483646 h 129"/>
                <a:gd name="T8" fmla="*/ 2147483646 w 131"/>
                <a:gd name="T9" fmla="*/ 2147483646 h 129"/>
                <a:gd name="T10" fmla="*/ 2147483646 w 131"/>
                <a:gd name="T11" fmla="*/ 2147483646 h 129"/>
                <a:gd name="T12" fmla="*/ 2147483646 w 131"/>
                <a:gd name="T13" fmla="*/ 2147483646 h 129"/>
                <a:gd name="T14" fmla="*/ 2147483646 w 131"/>
                <a:gd name="T15" fmla="*/ 2147483646 h 129"/>
                <a:gd name="T16" fmla="*/ 2147483646 w 131"/>
                <a:gd name="T17" fmla="*/ 2147483646 h 129"/>
                <a:gd name="T18" fmla="*/ 2147483646 w 131"/>
                <a:gd name="T19" fmla="*/ 2147483646 h 129"/>
                <a:gd name="T20" fmla="*/ 2147483646 w 131"/>
                <a:gd name="T21" fmla="*/ 2147483646 h 129"/>
                <a:gd name="T22" fmla="*/ 2147483646 w 131"/>
                <a:gd name="T23" fmla="*/ 2147483646 h 129"/>
                <a:gd name="T24" fmla="*/ 2147483646 w 131"/>
                <a:gd name="T25" fmla="*/ 2147483646 h 129"/>
                <a:gd name="T26" fmla="*/ 2147483646 w 131"/>
                <a:gd name="T27" fmla="*/ 2147483646 h 129"/>
                <a:gd name="T28" fmla="*/ 2147483646 w 131"/>
                <a:gd name="T29" fmla="*/ 2147483646 h 129"/>
                <a:gd name="T30" fmla="*/ 2147483646 w 131"/>
                <a:gd name="T31" fmla="*/ 2147483646 h 129"/>
                <a:gd name="T32" fmla="*/ 2147483646 w 131"/>
                <a:gd name="T33" fmla="*/ 2147483646 h 129"/>
                <a:gd name="T34" fmla="*/ 2147483646 w 131"/>
                <a:gd name="T35" fmla="*/ 2147483646 h 129"/>
                <a:gd name="T36" fmla="*/ 2147483646 w 131"/>
                <a:gd name="T37" fmla="*/ 2147483646 h 129"/>
                <a:gd name="T38" fmla="*/ 2147483646 w 131"/>
                <a:gd name="T39" fmla="*/ 2147483646 h 129"/>
                <a:gd name="T40" fmla="*/ 2147483646 w 131"/>
                <a:gd name="T41" fmla="*/ 2147483646 h 129"/>
                <a:gd name="T42" fmla="*/ 2147483646 w 131"/>
                <a:gd name="T43" fmla="*/ 2147483646 h 129"/>
                <a:gd name="T44" fmla="*/ 2147483646 w 131"/>
                <a:gd name="T45" fmla="*/ 2147483646 h 129"/>
                <a:gd name="T46" fmla="*/ 2147483646 w 131"/>
                <a:gd name="T47" fmla="*/ 2147483646 h 129"/>
                <a:gd name="T48" fmla="*/ 2147483646 w 131"/>
                <a:gd name="T49" fmla="*/ 2147483646 h 129"/>
                <a:gd name="T50" fmla="*/ 2147483646 w 131"/>
                <a:gd name="T51" fmla="*/ 2147483646 h 129"/>
                <a:gd name="T52" fmla="*/ 2147483646 w 131"/>
                <a:gd name="T53" fmla="*/ 2147483646 h 129"/>
                <a:gd name="T54" fmla="*/ 2147483646 w 131"/>
                <a:gd name="T55" fmla="*/ 2147483646 h 129"/>
                <a:gd name="T56" fmla="*/ 2147483646 w 131"/>
                <a:gd name="T57" fmla="*/ 2147483646 h 129"/>
                <a:gd name="T58" fmla="*/ 2147483646 w 131"/>
                <a:gd name="T59" fmla="*/ 2147483646 h 129"/>
                <a:gd name="T60" fmla="*/ 2147483646 w 131"/>
                <a:gd name="T61" fmla="*/ 2147483646 h 129"/>
                <a:gd name="T62" fmla="*/ 2147483646 w 131"/>
                <a:gd name="T63" fmla="*/ 2147483646 h 129"/>
                <a:gd name="T64" fmla="*/ 2147483646 w 131"/>
                <a:gd name="T65" fmla="*/ 2147483646 h 129"/>
                <a:gd name="T66" fmla="*/ 2147483646 w 131"/>
                <a:gd name="T67" fmla="*/ 2147483646 h 129"/>
                <a:gd name="T68" fmla="*/ 2147483646 w 131"/>
                <a:gd name="T69" fmla="*/ 2147483646 h 129"/>
                <a:gd name="T70" fmla="*/ 0 w 131"/>
                <a:gd name="T71" fmla="*/ 2147483646 h 129"/>
                <a:gd name="T72" fmla="*/ 2147483646 w 131"/>
                <a:gd name="T73" fmla="*/ 2147483646 h 129"/>
                <a:gd name="T74" fmla="*/ 2147483646 w 131"/>
                <a:gd name="T75" fmla="*/ 2147483646 h 12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1" h="129">
                  <a:moveTo>
                    <a:pt x="52" y="37"/>
                  </a:moveTo>
                  <a:lnTo>
                    <a:pt x="52" y="60"/>
                  </a:lnTo>
                  <a:lnTo>
                    <a:pt x="65" y="60"/>
                  </a:lnTo>
                  <a:lnTo>
                    <a:pt x="70" y="60"/>
                  </a:lnTo>
                  <a:lnTo>
                    <a:pt x="74" y="59"/>
                  </a:lnTo>
                  <a:lnTo>
                    <a:pt x="76" y="59"/>
                  </a:lnTo>
                  <a:lnTo>
                    <a:pt x="80" y="58"/>
                  </a:lnTo>
                  <a:lnTo>
                    <a:pt x="81" y="55"/>
                  </a:lnTo>
                  <a:lnTo>
                    <a:pt x="82" y="51"/>
                  </a:lnTo>
                  <a:lnTo>
                    <a:pt x="84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80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2" y="37"/>
                  </a:lnTo>
                  <a:close/>
                  <a:moveTo>
                    <a:pt x="41" y="28"/>
                  </a:moveTo>
                  <a:lnTo>
                    <a:pt x="69" y="28"/>
                  </a:lnTo>
                  <a:lnTo>
                    <a:pt x="80" y="29"/>
                  </a:lnTo>
                  <a:lnTo>
                    <a:pt x="89" y="33"/>
                  </a:lnTo>
                  <a:lnTo>
                    <a:pt x="94" y="39"/>
                  </a:lnTo>
                  <a:lnTo>
                    <a:pt x="95" y="49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4" y="66"/>
                  </a:lnTo>
                  <a:lnTo>
                    <a:pt x="76" y="69"/>
                  </a:lnTo>
                  <a:lnTo>
                    <a:pt x="97" y="101"/>
                  </a:lnTo>
                  <a:lnTo>
                    <a:pt x="85" y="101"/>
                  </a:lnTo>
                  <a:lnTo>
                    <a:pt x="65" y="69"/>
                  </a:lnTo>
                  <a:lnTo>
                    <a:pt x="52" y="69"/>
                  </a:lnTo>
                  <a:lnTo>
                    <a:pt x="52" y="101"/>
                  </a:lnTo>
                  <a:lnTo>
                    <a:pt x="41" y="101"/>
                  </a:lnTo>
                  <a:lnTo>
                    <a:pt x="41" y="28"/>
                  </a:lnTo>
                  <a:close/>
                  <a:moveTo>
                    <a:pt x="66" y="10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3"/>
                  </a:lnTo>
                  <a:lnTo>
                    <a:pt x="15" y="47"/>
                  </a:lnTo>
                  <a:lnTo>
                    <a:pt x="13" y="64"/>
                  </a:lnTo>
                  <a:lnTo>
                    <a:pt x="15" y="81"/>
                  </a:lnTo>
                  <a:lnTo>
                    <a:pt x="23" y="96"/>
                  </a:lnTo>
                  <a:lnTo>
                    <a:pt x="34" y="108"/>
                  </a:lnTo>
                  <a:lnTo>
                    <a:pt x="49" y="115"/>
                  </a:lnTo>
                  <a:lnTo>
                    <a:pt x="66" y="119"/>
                  </a:lnTo>
                  <a:lnTo>
                    <a:pt x="82" y="115"/>
                  </a:lnTo>
                  <a:lnTo>
                    <a:pt x="96" y="108"/>
                  </a:lnTo>
                  <a:lnTo>
                    <a:pt x="107" y="96"/>
                  </a:lnTo>
                  <a:lnTo>
                    <a:pt x="115" y="81"/>
                  </a:lnTo>
                  <a:lnTo>
                    <a:pt x="117" y="64"/>
                  </a:lnTo>
                  <a:lnTo>
                    <a:pt x="115" y="47"/>
                  </a:lnTo>
                  <a:lnTo>
                    <a:pt x="107" y="33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0"/>
                  </a:lnTo>
                  <a:close/>
                  <a:moveTo>
                    <a:pt x="66" y="0"/>
                  </a:moveTo>
                  <a:lnTo>
                    <a:pt x="86" y="3"/>
                  </a:lnTo>
                  <a:lnTo>
                    <a:pt x="103" y="12"/>
                  </a:lnTo>
                  <a:lnTo>
                    <a:pt x="118" y="25"/>
                  </a:lnTo>
                  <a:lnTo>
                    <a:pt x="127" y="44"/>
                  </a:lnTo>
                  <a:lnTo>
                    <a:pt x="131" y="64"/>
                  </a:lnTo>
                  <a:lnTo>
                    <a:pt x="127" y="85"/>
                  </a:lnTo>
                  <a:lnTo>
                    <a:pt x="118" y="103"/>
                  </a:lnTo>
                  <a:lnTo>
                    <a:pt x="103" y="116"/>
                  </a:lnTo>
                  <a:lnTo>
                    <a:pt x="86" y="126"/>
                  </a:lnTo>
                  <a:lnTo>
                    <a:pt x="66" y="129"/>
                  </a:lnTo>
                  <a:lnTo>
                    <a:pt x="45" y="126"/>
                  </a:lnTo>
                  <a:lnTo>
                    <a:pt x="28" y="116"/>
                  </a:lnTo>
                  <a:lnTo>
                    <a:pt x="13" y="103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3" y="25"/>
                  </a:lnTo>
                  <a:lnTo>
                    <a:pt x="28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28"/>
            <p:cNvSpPr>
              <a:spLocks noChangeShapeType="1"/>
            </p:cNvSpPr>
            <p:nvPr userDrawn="1"/>
          </p:nvSpPr>
          <p:spPr bwMode="auto">
            <a:xfrm>
              <a:off x="7548563" y="5530850"/>
              <a:ext cx="1052513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684526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spect="1"/>
          </p:cNvSpPr>
          <p:nvPr userDrawn="1"/>
        </p:nvSpPr>
        <p:spPr>
          <a:xfrm>
            <a:off x="3309938" y="4864100"/>
            <a:ext cx="2514600" cy="24606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500" kern="300" spc="50" dirty="0">
              <a:solidFill>
                <a:srgbClr val="08649C"/>
              </a:solidFill>
              <a:latin typeface="+mn-lt"/>
              <a:ea typeface="Calibri" charset="0"/>
              <a:cs typeface="Arial" panose="020B0604020202020204" pitchFamily="34" charset="0"/>
            </a:endParaRPr>
          </a:p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kern="300" spc="50" dirty="0">
                <a:solidFill>
                  <a:srgbClr val="08649C"/>
                </a:solidFill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523220"/>
          </a:xfrm>
        </p:spPr>
        <p:txBody>
          <a:bodyPr/>
          <a:lstStyle>
            <a:lvl1pPr algn="l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626364" y="731520"/>
            <a:ext cx="7891272" cy="27432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/>
          </p:nvPr>
        </p:nvSpPr>
        <p:spPr>
          <a:xfrm>
            <a:off x="627641" y="1014984"/>
            <a:ext cx="3886200" cy="3639312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buSzPct val="80000"/>
              <a:defRPr sz="2200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80000"/>
              <a:defRPr sz="1800"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100000"/>
              <a:defRPr sz="1400"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100000"/>
              <a:defRPr sz="1200" baseline="0">
                <a:solidFill>
                  <a:schemeClr val="bg1"/>
                </a:solidFill>
              </a:defRPr>
            </a:lvl4pPr>
            <a:lvl5pPr marL="914400" indent="-182880">
              <a:buClr>
                <a:schemeClr val="bg1"/>
              </a:buClr>
              <a:buSzPct val="100000"/>
              <a:defRPr sz="1000" baseline="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/>
          </p:nvPr>
        </p:nvSpPr>
        <p:spPr>
          <a:xfrm>
            <a:off x="4634121" y="1014984"/>
            <a:ext cx="3886200" cy="3639312"/>
          </a:xfrm>
        </p:spPr>
        <p:txBody>
          <a:bodyPr rtlCol="0">
            <a:normAutofit/>
          </a:bodyPr>
          <a:lstStyle>
            <a:lvl1pPr>
              <a:buClr>
                <a:schemeClr val="bg1"/>
              </a:buClr>
              <a:defRPr lang="en-US" dirty="0" smtClean="0">
                <a:solidFill>
                  <a:schemeClr val="bg1"/>
                </a:solidFill>
              </a:defRPr>
            </a:lvl1pPr>
            <a:lvl2pPr marL="182880" indent="-182880" defTabSz="365760">
              <a:buClr>
                <a:schemeClr val="bg1"/>
              </a:buClr>
              <a:buFont typeface="Arial" panose="020B0604020202020204" pitchFamily="34" charset="0"/>
              <a:buChar char="•"/>
              <a:defRPr lang="en-US" sz="2200" dirty="0" smtClean="0">
                <a:solidFill>
                  <a:schemeClr val="bg1"/>
                </a:solidFill>
              </a:defRPr>
            </a:lvl2pPr>
            <a:lvl3pPr marL="365760" indent="-182880" defTabSz="365760"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lang="en-US" sz="1800" dirty="0" smtClean="0">
                <a:solidFill>
                  <a:schemeClr val="bg1"/>
                </a:solidFill>
              </a:defRPr>
            </a:lvl3pPr>
            <a:lvl4pPr marL="548640" defTabSz="365760">
              <a:buClr>
                <a:schemeClr val="bg1"/>
              </a:buClr>
              <a:defRPr lang="en-US" sz="1400" dirty="0" smtClean="0">
                <a:solidFill>
                  <a:schemeClr val="bg1"/>
                </a:solidFill>
              </a:defRPr>
            </a:lvl4pPr>
            <a:lvl5pPr marL="731520" indent="-182880" defTabSz="365760"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 marL="914400" indent="-182880" defTabSz="365760">
              <a:buClr>
                <a:schemeClr val="bg1"/>
              </a:buClr>
              <a:buSzPct val="100000"/>
              <a:buFont typeface="Calibri" panose="020F0502020204030204" pitchFamily="34" charset="0"/>
              <a:buChar char="-"/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669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spect="1"/>
          </p:cNvSpPr>
          <p:nvPr userDrawn="1"/>
        </p:nvSpPr>
        <p:spPr>
          <a:xfrm>
            <a:off x="3309938" y="4864100"/>
            <a:ext cx="2514600" cy="24606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500" kern="300" spc="50" dirty="0">
              <a:solidFill>
                <a:srgbClr val="08649C"/>
              </a:solidFill>
              <a:latin typeface="+mn-lt"/>
              <a:ea typeface="Calibri" charset="0"/>
              <a:cs typeface="Arial" panose="020B0604020202020204" pitchFamily="34" charset="0"/>
            </a:endParaRPr>
          </a:p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kern="300" spc="50" dirty="0">
                <a:solidFill>
                  <a:srgbClr val="08649C"/>
                </a:solidFill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523220"/>
          </a:xfrm>
        </p:spPr>
        <p:txBody>
          <a:bodyPr/>
          <a:lstStyle>
            <a:lvl1pPr algn="l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626364" y="731520"/>
            <a:ext cx="7891272" cy="27432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/>
          </p:nvPr>
        </p:nvSpPr>
        <p:spPr>
          <a:xfrm>
            <a:off x="627641" y="1014984"/>
            <a:ext cx="3886200" cy="3639312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buSzPct val="80000"/>
              <a:defRPr sz="2200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80000"/>
              <a:defRPr sz="1800"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100000"/>
              <a:defRPr sz="1400"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100000"/>
              <a:defRPr sz="1200" baseline="0">
                <a:solidFill>
                  <a:schemeClr val="bg1"/>
                </a:solidFill>
              </a:defRPr>
            </a:lvl4pPr>
            <a:lvl5pPr marL="914400" indent="-182880">
              <a:buClr>
                <a:schemeClr val="bg1"/>
              </a:buClr>
              <a:buSzPct val="100000"/>
              <a:defRPr sz="1000" baseline="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/>
          </p:nvPr>
        </p:nvSpPr>
        <p:spPr>
          <a:xfrm>
            <a:off x="4634121" y="1014984"/>
            <a:ext cx="3886200" cy="3639312"/>
          </a:xfrm>
        </p:spPr>
        <p:txBody>
          <a:bodyPr rtlCol="0">
            <a:normAutofit/>
          </a:bodyPr>
          <a:lstStyle>
            <a:lvl1pPr>
              <a:buClr>
                <a:schemeClr val="bg1"/>
              </a:buClr>
              <a:defRPr lang="en-US" dirty="0" smtClean="0">
                <a:solidFill>
                  <a:schemeClr val="bg1"/>
                </a:solidFill>
              </a:defRPr>
            </a:lvl1pPr>
            <a:lvl2pPr marL="182880" indent="-182880" defTabSz="365760">
              <a:buClr>
                <a:schemeClr val="bg1"/>
              </a:buClr>
              <a:buFont typeface="Arial" panose="020B0604020202020204" pitchFamily="34" charset="0"/>
              <a:buChar char="•"/>
              <a:defRPr lang="en-US" sz="2200" dirty="0" smtClean="0">
                <a:solidFill>
                  <a:schemeClr val="bg1"/>
                </a:solidFill>
              </a:defRPr>
            </a:lvl2pPr>
            <a:lvl3pPr marL="365760" indent="-182880" defTabSz="365760"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lang="en-US" sz="1800" dirty="0" smtClean="0">
                <a:solidFill>
                  <a:schemeClr val="bg1"/>
                </a:solidFill>
              </a:defRPr>
            </a:lvl3pPr>
            <a:lvl4pPr marL="548640" defTabSz="365760">
              <a:buClr>
                <a:schemeClr val="bg1"/>
              </a:buClr>
              <a:defRPr lang="en-US" sz="1400" dirty="0" smtClean="0">
                <a:solidFill>
                  <a:schemeClr val="bg1"/>
                </a:solidFill>
              </a:defRPr>
            </a:lvl4pPr>
            <a:lvl5pPr marL="731520" indent="-182880" defTabSz="365760"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 marL="914400" indent="-182880" defTabSz="365760">
              <a:buClr>
                <a:schemeClr val="bg1"/>
              </a:buClr>
              <a:buSzPct val="100000"/>
              <a:buFont typeface="Calibri" panose="020F0502020204030204" pitchFamily="34" charset="0"/>
              <a:buChar char="-"/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04039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93" y="206773"/>
            <a:ext cx="6016752" cy="430887"/>
          </a:xfrm>
        </p:spPr>
        <p:txBody>
          <a:bodyPr anchor="b"/>
          <a:lstStyle>
            <a:lvl1pPr algn="l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9792" y="637660"/>
            <a:ext cx="5596959" cy="27432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0" cap="none" baseline="0">
                <a:solidFill>
                  <a:schemeClr val="accent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/>
          </p:nvPr>
        </p:nvSpPr>
        <p:spPr>
          <a:xfrm>
            <a:off x="419792" y="914399"/>
            <a:ext cx="5596959" cy="4215653"/>
          </a:xfrm>
        </p:spPr>
        <p:txBody>
          <a:bodyPr lIns="228600" rIns="228600" bIns="91440">
            <a:normAutofit/>
          </a:bodyPr>
          <a:lstStyle>
            <a:lvl1pPr>
              <a:defRPr sz="2200" baseline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half" idx="13"/>
          </p:nvPr>
        </p:nvSpPr>
        <p:spPr>
          <a:xfrm flipH="1">
            <a:off x="6016752" y="192024"/>
            <a:ext cx="3127247" cy="274320"/>
          </a:xfr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Font typeface="Arial" pitchFamily="34" charset="0"/>
              <a:buNone/>
              <a:defRPr sz="1400" b="0" cap="none" baseline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428232" y="994410"/>
            <a:ext cx="2304288" cy="3154680"/>
          </a:xfrm>
        </p:spPr>
        <p:txBody>
          <a:bodyPr>
            <a:spAutoFit/>
          </a:bodyPr>
          <a:lstStyle>
            <a:lvl1pPr marL="0" indent="0" algn="l">
              <a:buFont typeface="Arial" pitchFamily="34" charset="0"/>
              <a:buNone/>
              <a:defRPr sz="2200" b="0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82880" indent="0">
              <a:buFontTx/>
              <a:buNone/>
              <a:defRPr/>
            </a:lvl3pPr>
            <a:lvl4pPr marL="365760" indent="0">
              <a:buFontTx/>
              <a:buNone/>
              <a:defRPr/>
            </a:lvl4pPr>
            <a:lvl5pPr marL="54864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00945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spect="1"/>
          </p:cNvSpPr>
          <p:nvPr userDrawn="1"/>
        </p:nvSpPr>
        <p:spPr>
          <a:xfrm>
            <a:off x="3309938" y="4864100"/>
            <a:ext cx="2514600" cy="24606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500" kern="300" spc="50" dirty="0">
              <a:solidFill>
                <a:srgbClr val="08649C"/>
              </a:solidFill>
              <a:latin typeface="+mn-lt"/>
              <a:ea typeface="Calibri" charset="0"/>
              <a:cs typeface="Arial" panose="020B0604020202020204" pitchFamily="34" charset="0"/>
            </a:endParaRPr>
          </a:p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kern="300" spc="50" dirty="0">
                <a:solidFill>
                  <a:srgbClr val="08649C"/>
                </a:solidFill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523220"/>
          </a:xfrm>
        </p:spPr>
        <p:txBody>
          <a:bodyPr/>
          <a:lstStyle>
            <a:lvl1pPr algn="l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626364" y="731520"/>
            <a:ext cx="7891272" cy="27432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/>
          </p:nvPr>
        </p:nvSpPr>
        <p:spPr>
          <a:xfrm>
            <a:off x="627641" y="1014984"/>
            <a:ext cx="3886200" cy="3639312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buSzPct val="80000"/>
              <a:defRPr sz="2200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80000"/>
              <a:defRPr sz="1800"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100000"/>
              <a:defRPr sz="1400"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100000"/>
              <a:defRPr sz="1200" baseline="0">
                <a:solidFill>
                  <a:schemeClr val="bg1"/>
                </a:solidFill>
              </a:defRPr>
            </a:lvl4pPr>
            <a:lvl5pPr marL="914400" indent="-182880">
              <a:buClr>
                <a:schemeClr val="bg1"/>
              </a:buClr>
              <a:buSzPct val="100000"/>
              <a:defRPr sz="1000" baseline="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/>
          </p:nvPr>
        </p:nvSpPr>
        <p:spPr>
          <a:xfrm>
            <a:off x="4634121" y="1014984"/>
            <a:ext cx="3886200" cy="3639312"/>
          </a:xfrm>
        </p:spPr>
        <p:txBody>
          <a:bodyPr rtlCol="0">
            <a:normAutofit/>
          </a:bodyPr>
          <a:lstStyle>
            <a:lvl1pPr>
              <a:buClr>
                <a:schemeClr val="bg1"/>
              </a:buClr>
              <a:defRPr lang="en-US" dirty="0" smtClean="0">
                <a:solidFill>
                  <a:schemeClr val="bg1"/>
                </a:solidFill>
              </a:defRPr>
            </a:lvl1pPr>
            <a:lvl2pPr marL="182880" indent="-182880" defTabSz="365760">
              <a:buClr>
                <a:schemeClr val="bg1"/>
              </a:buClr>
              <a:buFont typeface="Arial" panose="020B0604020202020204" pitchFamily="34" charset="0"/>
              <a:buChar char="•"/>
              <a:defRPr lang="en-US" sz="2200" dirty="0" smtClean="0">
                <a:solidFill>
                  <a:schemeClr val="bg1"/>
                </a:solidFill>
              </a:defRPr>
            </a:lvl2pPr>
            <a:lvl3pPr marL="365760" indent="-182880" defTabSz="365760"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lang="en-US" sz="1800" dirty="0" smtClean="0">
                <a:solidFill>
                  <a:schemeClr val="bg1"/>
                </a:solidFill>
              </a:defRPr>
            </a:lvl3pPr>
            <a:lvl4pPr marL="548640" defTabSz="365760">
              <a:buClr>
                <a:schemeClr val="bg1"/>
              </a:buClr>
              <a:defRPr lang="en-US" sz="1400" dirty="0" smtClean="0">
                <a:solidFill>
                  <a:schemeClr val="bg1"/>
                </a:solidFill>
              </a:defRPr>
            </a:lvl4pPr>
            <a:lvl5pPr marL="731520" indent="-182880" defTabSz="365760"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 marL="914400" indent="-182880" defTabSz="365760">
              <a:buClr>
                <a:schemeClr val="bg1"/>
              </a:buClr>
              <a:buSzPct val="100000"/>
              <a:buFont typeface="Calibri" panose="020F0502020204030204" pitchFamily="34" charset="0"/>
              <a:buChar char="-"/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4231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77056"/>
            <a:ext cx="9144000" cy="521208"/>
          </a:xfrm>
        </p:spPr>
        <p:txBody>
          <a:bodyPr/>
          <a:lstStyle>
            <a:lvl1pPr algn="ctr" defTabSz="365760">
              <a:lnSpc>
                <a:spcPct val="120000"/>
              </a:lnSpc>
              <a:defRPr sz="18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642616"/>
          </a:xfrm>
        </p:spPr>
        <p:txBody>
          <a:bodyPr rtlCol="0">
            <a:normAutofit/>
          </a:bodyPr>
          <a:lstStyle>
            <a:lvl1pPr marL="0" indent="0" algn="ctr">
              <a:buFontTx/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4335157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8257A5F-7CF8-024B-B910-64FE973FDA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6"/>
            <a:ext cx="9144000" cy="5132007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3309938" y="4864100"/>
            <a:ext cx="2514600" cy="24606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br>
              <a:rPr lang="en-US" sz="500" kern="300" spc="50" dirty="0">
                <a:solidFill>
                  <a:srgbClr val="08649C"/>
                </a:solidFill>
                <a:latin typeface="+mn-lt"/>
                <a:ea typeface="Calibri" charset="0"/>
                <a:cs typeface="Arial" panose="020B0604020202020204" pitchFamily="34" charset="0"/>
              </a:rPr>
            </a:br>
            <a:r>
              <a:rPr lang="en-US" sz="500" kern="300" spc="50" dirty="0">
                <a:solidFill>
                  <a:srgbClr val="08649C"/>
                </a:solidFill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3299"/>
            <a:ext cx="9144000" cy="584775"/>
          </a:xfrm>
        </p:spPr>
        <p:txBody>
          <a:bodyPr anchor="b"/>
          <a:lstStyle>
            <a:lvl1pPr algn="ctr">
              <a:defRPr sz="32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006390"/>
            <a:ext cx="9144000" cy="402546"/>
          </a:xfr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Font typeface="Arial" pitchFamily="34" charset="0"/>
              <a:buNone/>
              <a:defRPr sz="18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4572" y="2415326"/>
            <a:ext cx="9144000" cy="437043"/>
          </a:xfr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744742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3309938" y="4864100"/>
            <a:ext cx="2514600" cy="24606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br>
              <a:rPr lang="en-US" sz="500" kern="300" spc="50" dirty="0">
                <a:solidFill>
                  <a:srgbClr val="9EC62C"/>
                </a:solidFill>
                <a:latin typeface="+mn-lt"/>
                <a:ea typeface="Calibri" charset="0"/>
                <a:cs typeface="Arial" panose="020B0604020202020204" pitchFamily="34" charset="0"/>
              </a:rPr>
            </a:br>
            <a:r>
              <a:rPr lang="en-US" sz="500" kern="300" spc="50" dirty="0">
                <a:solidFill>
                  <a:srgbClr val="9EC62C"/>
                </a:solidFill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-1042988"/>
            <a:ext cx="2092325" cy="208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83080"/>
            <a:ext cx="9144000" cy="584775"/>
          </a:xfrm>
        </p:spPr>
        <p:txBody>
          <a:bodyPr anchor="b"/>
          <a:lstStyle>
            <a:lvl1pPr algn="ctr">
              <a:defRPr sz="32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2366010"/>
            <a:ext cx="9144000" cy="411480"/>
          </a:xfr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1006390"/>
            <a:ext cx="9144000" cy="402546"/>
          </a:xfr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Font typeface="Arial" pitchFamily="34" charset="0"/>
              <a:buNone/>
              <a:defRPr sz="18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19109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quamarine_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3309938" y="4864100"/>
            <a:ext cx="2514600" cy="24606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br>
              <a:rPr lang="en-US" sz="500" kern="300" spc="50" dirty="0">
                <a:solidFill>
                  <a:srgbClr val="00CCA5"/>
                </a:solidFill>
                <a:latin typeface="+mn-lt"/>
                <a:ea typeface="Calibri" charset="0"/>
                <a:cs typeface="Arial" panose="020B0604020202020204" pitchFamily="34" charset="0"/>
              </a:rPr>
            </a:br>
            <a:r>
              <a:rPr lang="en-US" sz="500" kern="300" spc="50" dirty="0">
                <a:solidFill>
                  <a:srgbClr val="00CCA5"/>
                </a:solidFill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-1042988"/>
            <a:ext cx="2092325" cy="208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83080"/>
            <a:ext cx="9144000" cy="584775"/>
          </a:xfrm>
        </p:spPr>
        <p:txBody>
          <a:bodyPr anchor="b"/>
          <a:lstStyle>
            <a:lvl1pPr algn="ctr">
              <a:defRPr sz="32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2366010"/>
            <a:ext cx="9144000" cy="411480"/>
          </a:xfr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1006390"/>
            <a:ext cx="9144000" cy="402546"/>
          </a:xfr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Font typeface="Arial" pitchFamily="34" charset="0"/>
              <a:buNone/>
              <a:defRPr sz="18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0003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3309938" y="4864100"/>
            <a:ext cx="2514600" cy="24606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br>
              <a:rPr lang="en-US" sz="500" kern="300" spc="50" dirty="0">
                <a:solidFill>
                  <a:srgbClr val="53C6FF"/>
                </a:solidFill>
                <a:latin typeface="+mn-lt"/>
                <a:ea typeface="Calibri" charset="0"/>
                <a:cs typeface="Arial" panose="020B0604020202020204" pitchFamily="34" charset="0"/>
              </a:rPr>
            </a:br>
            <a:r>
              <a:rPr lang="en-US" sz="500" kern="300" spc="50" dirty="0">
                <a:solidFill>
                  <a:srgbClr val="53C6FF"/>
                </a:solidFill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-1042988"/>
            <a:ext cx="2092325" cy="208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83080"/>
            <a:ext cx="9144000" cy="584775"/>
          </a:xfrm>
        </p:spPr>
        <p:txBody>
          <a:bodyPr anchor="b"/>
          <a:lstStyle>
            <a:lvl1pPr algn="ctr">
              <a:defRPr sz="32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2366010"/>
            <a:ext cx="9144000" cy="411480"/>
          </a:xfr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1006390"/>
            <a:ext cx="9144000" cy="402546"/>
          </a:xfr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Font typeface="Arial" pitchFamily="34" charset="0"/>
              <a:buNone/>
              <a:defRPr sz="18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4539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olet_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3309938" y="4864100"/>
            <a:ext cx="2514600" cy="24606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br>
              <a:rPr lang="en-US" sz="500" kern="300" spc="50" dirty="0">
                <a:solidFill>
                  <a:srgbClr val="727DCC"/>
                </a:solidFill>
                <a:latin typeface="+mn-lt"/>
                <a:ea typeface="Calibri" charset="0"/>
                <a:cs typeface="Arial" panose="020B0604020202020204" pitchFamily="34" charset="0"/>
              </a:rPr>
            </a:br>
            <a:r>
              <a:rPr lang="en-US" sz="500" kern="300" spc="50" dirty="0">
                <a:solidFill>
                  <a:srgbClr val="727DCC"/>
                </a:solidFill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-1042988"/>
            <a:ext cx="2092325" cy="208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83080"/>
            <a:ext cx="9144000" cy="584775"/>
          </a:xfrm>
        </p:spPr>
        <p:txBody>
          <a:bodyPr anchor="b"/>
          <a:lstStyle>
            <a:lvl1pPr algn="ctr">
              <a:defRPr sz="32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2366010"/>
            <a:ext cx="9144000" cy="411480"/>
          </a:xfr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1006390"/>
            <a:ext cx="9144000" cy="402546"/>
          </a:xfr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Font typeface="Arial" pitchFamily="34" charset="0"/>
              <a:buNone/>
              <a:defRPr sz="18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869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52322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 flipH="1">
            <a:off x="626364" y="728692"/>
            <a:ext cx="7891272" cy="27432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26364" y="1016459"/>
            <a:ext cx="7891272" cy="3642853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2">
                    <a:lumMod val="10000"/>
                  </a:schemeClr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24400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lum_Sec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-1042988"/>
            <a:ext cx="2092325" cy="208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3"/>
          <p:cNvSpPr txBox="1"/>
          <p:nvPr userDrawn="1"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br>
              <a:rPr lang="en-US" sz="500" kern="300" spc="50" dirty="0">
                <a:solidFill>
                  <a:schemeClr val="bg1">
                    <a:alpha val="56000"/>
                  </a:schemeClr>
                </a:solidFill>
                <a:latin typeface="+mn-lt"/>
                <a:ea typeface="Calibri" charset="0"/>
                <a:cs typeface="Arial" panose="020B0604020202020204" pitchFamily="34" charset="0"/>
              </a:rPr>
            </a:br>
            <a:r>
              <a:rPr lang="en-US" sz="500" kern="300" spc="50" dirty="0">
                <a:solidFill>
                  <a:schemeClr val="bg1">
                    <a:alpha val="56000"/>
                  </a:schemeClr>
                </a:solidFill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783080"/>
            <a:ext cx="9144000" cy="584775"/>
          </a:xfrm>
        </p:spPr>
        <p:txBody>
          <a:bodyPr anchor="b"/>
          <a:lstStyle>
            <a:lvl1pPr algn="ctr">
              <a:defRPr sz="32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2366010"/>
            <a:ext cx="9144000" cy="411480"/>
          </a:xfr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1006390"/>
            <a:ext cx="9144000" cy="402546"/>
          </a:xfr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Font typeface="Arial" pitchFamily="34" charset="0"/>
              <a:buNone/>
              <a:defRPr sz="18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7023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olet_Sec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-1042988"/>
            <a:ext cx="2092325" cy="208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3"/>
          <p:cNvSpPr txBox="1"/>
          <p:nvPr userDrawn="1"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br>
              <a:rPr lang="en-US" sz="500" kern="300" spc="50" dirty="0">
                <a:solidFill>
                  <a:schemeClr val="bg1">
                    <a:alpha val="55000"/>
                  </a:schemeClr>
                </a:solidFill>
                <a:latin typeface="+mn-lt"/>
                <a:ea typeface="Calibri" charset="0"/>
                <a:cs typeface="Arial" panose="020B0604020202020204" pitchFamily="34" charset="0"/>
              </a:rPr>
            </a:br>
            <a:r>
              <a:rPr lang="en-US" sz="500" kern="300" spc="50" dirty="0">
                <a:solidFill>
                  <a:schemeClr val="bg1">
                    <a:alpha val="55000"/>
                  </a:schemeClr>
                </a:solidFill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1783080"/>
            <a:ext cx="9144000" cy="584775"/>
          </a:xfrm>
        </p:spPr>
        <p:txBody>
          <a:bodyPr anchor="b"/>
          <a:lstStyle>
            <a:lvl1pPr algn="ctr">
              <a:defRPr sz="32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2366010"/>
            <a:ext cx="9144000" cy="411480"/>
          </a:xfr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1006390"/>
            <a:ext cx="9144000" cy="402546"/>
          </a:xfr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Font typeface="Arial" pitchFamily="34" charset="0"/>
              <a:buNone/>
              <a:defRPr sz="18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02743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Sec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-1042988"/>
            <a:ext cx="2092325" cy="208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3"/>
          <p:cNvSpPr txBox="1"/>
          <p:nvPr userDrawn="1"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br>
              <a:rPr lang="en-US" sz="500" kern="300" spc="50" dirty="0">
                <a:solidFill>
                  <a:schemeClr val="bg1">
                    <a:alpha val="61000"/>
                  </a:schemeClr>
                </a:solidFill>
                <a:latin typeface="+mn-lt"/>
                <a:ea typeface="Calibri" charset="0"/>
                <a:cs typeface="Arial" panose="020B0604020202020204" pitchFamily="34" charset="0"/>
              </a:rPr>
            </a:br>
            <a:r>
              <a:rPr lang="en-US" sz="500" kern="300" spc="50" dirty="0">
                <a:solidFill>
                  <a:schemeClr val="bg1">
                    <a:alpha val="61000"/>
                  </a:schemeClr>
                </a:solidFill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783080"/>
            <a:ext cx="9144000" cy="584775"/>
          </a:xfrm>
        </p:spPr>
        <p:txBody>
          <a:bodyPr anchor="b"/>
          <a:lstStyle>
            <a:lvl1pPr algn="ctr">
              <a:defRPr sz="32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2366010"/>
            <a:ext cx="9144000" cy="411480"/>
          </a:xfr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1006390"/>
            <a:ext cx="9144000" cy="402546"/>
          </a:xfr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Font typeface="Arial" pitchFamily="34" charset="0"/>
              <a:buNone/>
              <a:defRPr sz="18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98107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Closing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3"/>
          </p:cNvPr>
          <p:cNvSpPr txBox="1">
            <a:spLocks noChangeArrowheads="1"/>
          </p:cNvSpPr>
          <p:nvPr/>
        </p:nvSpPr>
        <p:spPr bwMode="auto">
          <a:xfrm>
            <a:off x="-4763" y="3943350"/>
            <a:ext cx="9144001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defTabSz="182563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 defTabSz="182563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182563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 defTabSz="182563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182563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1825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1825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1825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1825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defRPr/>
            </a:pPr>
            <a:r>
              <a:rPr lang="en-US" altLang="en-US" dirty="0">
                <a:solidFill>
                  <a:schemeClr val="bg1"/>
                </a:solidFill>
              </a:rPr>
              <a:t>sas.com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3309938" y="4941888"/>
            <a:ext cx="2514600" cy="168275"/>
          </a:xfrm>
          <a:prstGeom prst="rect">
            <a:avLst/>
          </a:prstGeom>
          <a:noFill/>
        </p:spPr>
        <p:txBody>
          <a:bodyPr anchor="b">
            <a:spAutoFit/>
          </a:bodyPr>
          <a:lstStyle/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kern="300" spc="50" dirty="0">
                <a:solidFill>
                  <a:srgbClr val="08649C"/>
                </a:solidFill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9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20875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9"/>
          <p:cNvGrpSpPr>
            <a:grpSpLocks/>
          </p:cNvGrpSpPr>
          <p:nvPr userDrawn="1"/>
        </p:nvGrpSpPr>
        <p:grpSpPr bwMode="auto">
          <a:xfrm>
            <a:off x="8018463" y="4527550"/>
            <a:ext cx="842962" cy="449263"/>
            <a:chOff x="7048500" y="4889500"/>
            <a:chExt cx="1622426" cy="863600"/>
          </a:xfrm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7089775" y="5645150"/>
              <a:ext cx="87313" cy="100013"/>
            </a:xfrm>
            <a:custGeom>
              <a:avLst/>
              <a:gdLst>
                <a:gd name="T0" fmla="*/ 0 w 218"/>
                <a:gd name="T1" fmla="*/ 0 h 249"/>
                <a:gd name="T2" fmla="*/ 2147483646 w 218"/>
                <a:gd name="T3" fmla="*/ 0 h 249"/>
                <a:gd name="T4" fmla="*/ 2147483646 w 218"/>
                <a:gd name="T5" fmla="*/ 2147483646 h 249"/>
                <a:gd name="T6" fmla="*/ 2147483646 w 218"/>
                <a:gd name="T7" fmla="*/ 2147483646 h 249"/>
                <a:gd name="T8" fmla="*/ 2147483646 w 218"/>
                <a:gd name="T9" fmla="*/ 2147483646 h 249"/>
                <a:gd name="T10" fmla="*/ 2147483646 w 218"/>
                <a:gd name="T11" fmla="*/ 2147483646 h 249"/>
                <a:gd name="T12" fmla="*/ 2147483646 w 218"/>
                <a:gd name="T13" fmla="*/ 2147483646 h 249"/>
                <a:gd name="T14" fmla="*/ 0 w 218"/>
                <a:gd name="T15" fmla="*/ 2147483646 h 249"/>
                <a:gd name="T16" fmla="*/ 0 w 218"/>
                <a:gd name="T17" fmla="*/ 0 h 2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8" h="249">
                  <a:moveTo>
                    <a:pt x="0" y="0"/>
                  </a:moveTo>
                  <a:lnTo>
                    <a:pt x="218" y="0"/>
                  </a:lnTo>
                  <a:lnTo>
                    <a:pt x="218" y="63"/>
                  </a:lnTo>
                  <a:lnTo>
                    <a:pt x="147" y="63"/>
                  </a:lnTo>
                  <a:lnTo>
                    <a:pt x="147" y="249"/>
                  </a:lnTo>
                  <a:lnTo>
                    <a:pt x="71" y="249"/>
                  </a:lnTo>
                  <a:lnTo>
                    <a:pt x="71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7185025" y="5645150"/>
              <a:ext cx="88900" cy="100013"/>
            </a:xfrm>
            <a:custGeom>
              <a:avLst/>
              <a:gdLst>
                <a:gd name="T0" fmla="*/ 0 w 227"/>
                <a:gd name="T1" fmla="*/ 0 h 249"/>
                <a:gd name="T2" fmla="*/ 2147483646 w 227"/>
                <a:gd name="T3" fmla="*/ 0 h 249"/>
                <a:gd name="T4" fmla="*/ 2147483646 w 227"/>
                <a:gd name="T5" fmla="*/ 2147483646 h 249"/>
                <a:gd name="T6" fmla="*/ 2147483646 w 227"/>
                <a:gd name="T7" fmla="*/ 2147483646 h 249"/>
                <a:gd name="T8" fmla="*/ 2147483646 w 227"/>
                <a:gd name="T9" fmla="*/ 0 h 249"/>
                <a:gd name="T10" fmla="*/ 2147483646 w 227"/>
                <a:gd name="T11" fmla="*/ 0 h 249"/>
                <a:gd name="T12" fmla="*/ 2147483646 w 227"/>
                <a:gd name="T13" fmla="*/ 2147483646 h 249"/>
                <a:gd name="T14" fmla="*/ 2147483646 w 227"/>
                <a:gd name="T15" fmla="*/ 2147483646 h 249"/>
                <a:gd name="T16" fmla="*/ 2147483646 w 227"/>
                <a:gd name="T17" fmla="*/ 2147483646 h 249"/>
                <a:gd name="T18" fmla="*/ 2147483646 w 227"/>
                <a:gd name="T19" fmla="*/ 2147483646 h 249"/>
                <a:gd name="T20" fmla="*/ 2147483646 w 227"/>
                <a:gd name="T21" fmla="*/ 2147483646 h 249"/>
                <a:gd name="T22" fmla="*/ 0 w 227"/>
                <a:gd name="T23" fmla="*/ 2147483646 h 249"/>
                <a:gd name="T24" fmla="*/ 0 w 227"/>
                <a:gd name="T25" fmla="*/ 0 h 2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27" h="249">
                  <a:moveTo>
                    <a:pt x="0" y="0"/>
                  </a:moveTo>
                  <a:lnTo>
                    <a:pt x="77" y="0"/>
                  </a:lnTo>
                  <a:lnTo>
                    <a:pt x="77" y="86"/>
                  </a:lnTo>
                  <a:lnTo>
                    <a:pt x="149" y="86"/>
                  </a:lnTo>
                  <a:lnTo>
                    <a:pt x="149" y="0"/>
                  </a:lnTo>
                  <a:lnTo>
                    <a:pt x="227" y="0"/>
                  </a:lnTo>
                  <a:lnTo>
                    <a:pt x="227" y="249"/>
                  </a:lnTo>
                  <a:lnTo>
                    <a:pt x="149" y="249"/>
                  </a:lnTo>
                  <a:lnTo>
                    <a:pt x="149" y="150"/>
                  </a:lnTo>
                  <a:lnTo>
                    <a:pt x="77" y="150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285038" y="5645150"/>
              <a:ext cx="82550" cy="100013"/>
            </a:xfrm>
            <a:custGeom>
              <a:avLst/>
              <a:gdLst>
                <a:gd name="T0" fmla="*/ 0 w 212"/>
                <a:gd name="T1" fmla="*/ 0 h 249"/>
                <a:gd name="T2" fmla="*/ 2147483646 w 212"/>
                <a:gd name="T3" fmla="*/ 0 h 249"/>
                <a:gd name="T4" fmla="*/ 2147483646 w 212"/>
                <a:gd name="T5" fmla="*/ 2147483646 h 249"/>
                <a:gd name="T6" fmla="*/ 2147483646 w 212"/>
                <a:gd name="T7" fmla="*/ 2147483646 h 249"/>
                <a:gd name="T8" fmla="*/ 2147483646 w 212"/>
                <a:gd name="T9" fmla="*/ 2147483646 h 249"/>
                <a:gd name="T10" fmla="*/ 2147483646 w 212"/>
                <a:gd name="T11" fmla="*/ 2147483646 h 249"/>
                <a:gd name="T12" fmla="*/ 2147483646 w 212"/>
                <a:gd name="T13" fmla="*/ 2147483646 h 249"/>
                <a:gd name="T14" fmla="*/ 2147483646 w 212"/>
                <a:gd name="T15" fmla="*/ 2147483646 h 249"/>
                <a:gd name="T16" fmla="*/ 2147483646 w 212"/>
                <a:gd name="T17" fmla="*/ 2147483646 h 249"/>
                <a:gd name="T18" fmla="*/ 2147483646 w 212"/>
                <a:gd name="T19" fmla="*/ 2147483646 h 249"/>
                <a:gd name="T20" fmla="*/ 2147483646 w 212"/>
                <a:gd name="T21" fmla="*/ 2147483646 h 249"/>
                <a:gd name="T22" fmla="*/ 0 w 212"/>
                <a:gd name="T23" fmla="*/ 2147483646 h 249"/>
                <a:gd name="T24" fmla="*/ 0 w 212"/>
                <a:gd name="T25" fmla="*/ 0 h 2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2" h="249">
                  <a:moveTo>
                    <a:pt x="0" y="0"/>
                  </a:moveTo>
                  <a:lnTo>
                    <a:pt x="208" y="0"/>
                  </a:lnTo>
                  <a:lnTo>
                    <a:pt x="208" y="63"/>
                  </a:lnTo>
                  <a:lnTo>
                    <a:pt x="78" y="63"/>
                  </a:lnTo>
                  <a:lnTo>
                    <a:pt x="78" y="94"/>
                  </a:lnTo>
                  <a:lnTo>
                    <a:pt x="196" y="94"/>
                  </a:lnTo>
                  <a:lnTo>
                    <a:pt x="196" y="154"/>
                  </a:lnTo>
                  <a:lnTo>
                    <a:pt x="78" y="154"/>
                  </a:lnTo>
                  <a:lnTo>
                    <a:pt x="78" y="185"/>
                  </a:lnTo>
                  <a:lnTo>
                    <a:pt x="212" y="185"/>
                  </a:lnTo>
                  <a:lnTo>
                    <a:pt x="212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7426325" y="5645150"/>
              <a:ext cx="87313" cy="100013"/>
            </a:xfrm>
            <a:custGeom>
              <a:avLst/>
              <a:gdLst>
                <a:gd name="T0" fmla="*/ 2147483646 w 221"/>
                <a:gd name="T1" fmla="*/ 2147483646 h 249"/>
                <a:gd name="T2" fmla="*/ 2147483646 w 221"/>
                <a:gd name="T3" fmla="*/ 2147483646 h 249"/>
                <a:gd name="T4" fmla="*/ 2147483646 w 221"/>
                <a:gd name="T5" fmla="*/ 2147483646 h 249"/>
                <a:gd name="T6" fmla="*/ 2147483646 w 221"/>
                <a:gd name="T7" fmla="*/ 2147483646 h 249"/>
                <a:gd name="T8" fmla="*/ 2147483646 w 221"/>
                <a:gd name="T9" fmla="*/ 2147483646 h 249"/>
                <a:gd name="T10" fmla="*/ 2147483646 w 221"/>
                <a:gd name="T11" fmla="*/ 2147483646 h 249"/>
                <a:gd name="T12" fmla="*/ 2147483646 w 221"/>
                <a:gd name="T13" fmla="*/ 2147483646 h 249"/>
                <a:gd name="T14" fmla="*/ 2147483646 w 221"/>
                <a:gd name="T15" fmla="*/ 2147483646 h 249"/>
                <a:gd name="T16" fmla="*/ 2147483646 w 221"/>
                <a:gd name="T17" fmla="*/ 2147483646 h 249"/>
                <a:gd name="T18" fmla="*/ 2147483646 w 221"/>
                <a:gd name="T19" fmla="*/ 2147483646 h 249"/>
                <a:gd name="T20" fmla="*/ 2147483646 w 221"/>
                <a:gd name="T21" fmla="*/ 2147483646 h 249"/>
                <a:gd name="T22" fmla="*/ 2147483646 w 221"/>
                <a:gd name="T23" fmla="*/ 2147483646 h 249"/>
                <a:gd name="T24" fmla="*/ 2147483646 w 221"/>
                <a:gd name="T25" fmla="*/ 2147483646 h 249"/>
                <a:gd name="T26" fmla="*/ 2147483646 w 221"/>
                <a:gd name="T27" fmla="*/ 2147483646 h 249"/>
                <a:gd name="T28" fmla="*/ 2147483646 w 221"/>
                <a:gd name="T29" fmla="*/ 2147483646 h 249"/>
                <a:gd name="T30" fmla="*/ 0 w 221"/>
                <a:gd name="T31" fmla="*/ 0 h 249"/>
                <a:gd name="T32" fmla="*/ 2147483646 w 221"/>
                <a:gd name="T33" fmla="*/ 0 h 249"/>
                <a:gd name="T34" fmla="*/ 2147483646 w 221"/>
                <a:gd name="T35" fmla="*/ 2147483646 h 249"/>
                <a:gd name="T36" fmla="*/ 2147483646 w 221"/>
                <a:gd name="T37" fmla="*/ 2147483646 h 249"/>
                <a:gd name="T38" fmla="*/ 2147483646 w 221"/>
                <a:gd name="T39" fmla="*/ 2147483646 h 249"/>
                <a:gd name="T40" fmla="*/ 2147483646 w 221"/>
                <a:gd name="T41" fmla="*/ 2147483646 h 249"/>
                <a:gd name="T42" fmla="*/ 2147483646 w 221"/>
                <a:gd name="T43" fmla="*/ 2147483646 h 249"/>
                <a:gd name="T44" fmla="*/ 2147483646 w 221"/>
                <a:gd name="T45" fmla="*/ 2147483646 h 249"/>
                <a:gd name="T46" fmla="*/ 2147483646 w 221"/>
                <a:gd name="T47" fmla="*/ 2147483646 h 249"/>
                <a:gd name="T48" fmla="*/ 2147483646 w 221"/>
                <a:gd name="T49" fmla="*/ 2147483646 h 249"/>
                <a:gd name="T50" fmla="*/ 2147483646 w 221"/>
                <a:gd name="T51" fmla="*/ 2147483646 h 249"/>
                <a:gd name="T52" fmla="*/ 2147483646 w 221"/>
                <a:gd name="T53" fmla="*/ 2147483646 h 249"/>
                <a:gd name="T54" fmla="*/ 2147483646 w 221"/>
                <a:gd name="T55" fmla="*/ 2147483646 h 249"/>
                <a:gd name="T56" fmla="*/ 2147483646 w 221"/>
                <a:gd name="T57" fmla="*/ 2147483646 h 249"/>
                <a:gd name="T58" fmla="*/ 2147483646 w 221"/>
                <a:gd name="T59" fmla="*/ 2147483646 h 249"/>
                <a:gd name="T60" fmla="*/ 2147483646 w 221"/>
                <a:gd name="T61" fmla="*/ 2147483646 h 249"/>
                <a:gd name="T62" fmla="*/ 2147483646 w 221"/>
                <a:gd name="T63" fmla="*/ 2147483646 h 249"/>
                <a:gd name="T64" fmla="*/ 2147483646 w 221"/>
                <a:gd name="T65" fmla="*/ 2147483646 h 249"/>
                <a:gd name="T66" fmla="*/ 2147483646 w 221"/>
                <a:gd name="T67" fmla="*/ 2147483646 h 249"/>
                <a:gd name="T68" fmla="*/ 0 w 221"/>
                <a:gd name="T69" fmla="*/ 2147483646 h 249"/>
                <a:gd name="T70" fmla="*/ 0 w 221"/>
                <a:gd name="T71" fmla="*/ 0 h 24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21" h="249">
                  <a:moveTo>
                    <a:pt x="77" y="63"/>
                  </a:moveTo>
                  <a:lnTo>
                    <a:pt x="77" y="114"/>
                  </a:lnTo>
                  <a:lnTo>
                    <a:pt x="107" y="114"/>
                  </a:lnTo>
                  <a:lnTo>
                    <a:pt x="117" y="114"/>
                  </a:lnTo>
                  <a:lnTo>
                    <a:pt x="126" y="113"/>
                  </a:lnTo>
                  <a:lnTo>
                    <a:pt x="135" y="111"/>
                  </a:lnTo>
                  <a:lnTo>
                    <a:pt x="142" y="106"/>
                  </a:lnTo>
                  <a:lnTo>
                    <a:pt x="146" y="98"/>
                  </a:lnTo>
                  <a:lnTo>
                    <a:pt x="148" y="87"/>
                  </a:lnTo>
                  <a:lnTo>
                    <a:pt x="146" y="76"/>
                  </a:lnTo>
                  <a:lnTo>
                    <a:pt x="141" y="69"/>
                  </a:lnTo>
                  <a:lnTo>
                    <a:pt x="132" y="66"/>
                  </a:lnTo>
                  <a:lnTo>
                    <a:pt x="122" y="63"/>
                  </a:lnTo>
                  <a:lnTo>
                    <a:pt x="111" y="63"/>
                  </a:lnTo>
                  <a:lnTo>
                    <a:pt x="77" y="63"/>
                  </a:lnTo>
                  <a:close/>
                  <a:moveTo>
                    <a:pt x="0" y="0"/>
                  </a:moveTo>
                  <a:lnTo>
                    <a:pt x="128" y="0"/>
                  </a:lnTo>
                  <a:lnTo>
                    <a:pt x="152" y="1"/>
                  </a:lnTo>
                  <a:lnTo>
                    <a:pt x="172" y="7"/>
                  </a:lnTo>
                  <a:lnTo>
                    <a:pt x="188" y="17"/>
                  </a:lnTo>
                  <a:lnTo>
                    <a:pt x="201" y="28"/>
                  </a:lnTo>
                  <a:lnTo>
                    <a:pt x="209" y="42"/>
                  </a:lnTo>
                  <a:lnTo>
                    <a:pt x="216" y="56"/>
                  </a:lnTo>
                  <a:lnTo>
                    <a:pt x="219" y="71"/>
                  </a:lnTo>
                  <a:lnTo>
                    <a:pt x="221" y="84"/>
                  </a:lnTo>
                  <a:lnTo>
                    <a:pt x="218" y="108"/>
                  </a:lnTo>
                  <a:lnTo>
                    <a:pt x="212" y="129"/>
                  </a:lnTo>
                  <a:lnTo>
                    <a:pt x="201" y="145"/>
                  </a:lnTo>
                  <a:lnTo>
                    <a:pt x="186" y="158"/>
                  </a:lnTo>
                  <a:lnTo>
                    <a:pt x="167" y="167"/>
                  </a:lnTo>
                  <a:lnTo>
                    <a:pt x="146" y="172"/>
                  </a:lnTo>
                  <a:lnTo>
                    <a:pt x="122" y="174"/>
                  </a:lnTo>
                  <a:lnTo>
                    <a:pt x="77" y="174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7516813" y="5643563"/>
              <a:ext cx="100013" cy="103188"/>
            </a:xfrm>
            <a:custGeom>
              <a:avLst/>
              <a:gdLst>
                <a:gd name="T0" fmla="*/ 2147483646 w 253"/>
                <a:gd name="T1" fmla="*/ 2147483646 h 262"/>
                <a:gd name="T2" fmla="*/ 2147483646 w 253"/>
                <a:gd name="T3" fmla="*/ 2147483646 h 262"/>
                <a:gd name="T4" fmla="*/ 2147483646 w 253"/>
                <a:gd name="T5" fmla="*/ 2147483646 h 262"/>
                <a:gd name="T6" fmla="*/ 2147483646 w 253"/>
                <a:gd name="T7" fmla="*/ 2147483646 h 262"/>
                <a:gd name="T8" fmla="*/ 2147483646 w 253"/>
                <a:gd name="T9" fmla="*/ 2147483646 h 262"/>
                <a:gd name="T10" fmla="*/ 2147483646 w 253"/>
                <a:gd name="T11" fmla="*/ 2147483646 h 262"/>
                <a:gd name="T12" fmla="*/ 2147483646 w 253"/>
                <a:gd name="T13" fmla="*/ 2147483646 h 262"/>
                <a:gd name="T14" fmla="*/ 2147483646 w 253"/>
                <a:gd name="T15" fmla="*/ 2147483646 h 262"/>
                <a:gd name="T16" fmla="*/ 2147483646 w 253"/>
                <a:gd name="T17" fmla="*/ 2147483646 h 262"/>
                <a:gd name="T18" fmla="*/ 2147483646 w 253"/>
                <a:gd name="T19" fmla="*/ 2147483646 h 262"/>
                <a:gd name="T20" fmla="*/ 2147483646 w 253"/>
                <a:gd name="T21" fmla="*/ 2147483646 h 262"/>
                <a:gd name="T22" fmla="*/ 2147483646 w 253"/>
                <a:gd name="T23" fmla="*/ 2147483646 h 262"/>
                <a:gd name="T24" fmla="*/ 2147483646 w 253"/>
                <a:gd name="T25" fmla="*/ 2147483646 h 262"/>
                <a:gd name="T26" fmla="*/ 2147483646 w 253"/>
                <a:gd name="T27" fmla="*/ 2147483646 h 262"/>
                <a:gd name="T28" fmla="*/ 2147483646 w 253"/>
                <a:gd name="T29" fmla="*/ 2147483646 h 262"/>
                <a:gd name="T30" fmla="*/ 2147483646 w 253"/>
                <a:gd name="T31" fmla="*/ 2147483646 h 262"/>
                <a:gd name="T32" fmla="*/ 2147483646 w 253"/>
                <a:gd name="T33" fmla="*/ 2147483646 h 262"/>
                <a:gd name="T34" fmla="*/ 2147483646 w 253"/>
                <a:gd name="T35" fmla="*/ 2147483646 h 262"/>
                <a:gd name="T36" fmla="*/ 2147483646 w 253"/>
                <a:gd name="T37" fmla="*/ 2147483646 h 262"/>
                <a:gd name="T38" fmla="*/ 2147483646 w 253"/>
                <a:gd name="T39" fmla="*/ 2147483646 h 262"/>
                <a:gd name="T40" fmla="*/ 2147483646 w 253"/>
                <a:gd name="T41" fmla="*/ 2147483646 h 262"/>
                <a:gd name="T42" fmla="*/ 2147483646 w 253"/>
                <a:gd name="T43" fmla="*/ 2147483646 h 262"/>
                <a:gd name="T44" fmla="*/ 2147483646 w 253"/>
                <a:gd name="T45" fmla="*/ 2147483646 h 262"/>
                <a:gd name="T46" fmla="*/ 2147483646 w 253"/>
                <a:gd name="T47" fmla="*/ 2147483646 h 262"/>
                <a:gd name="T48" fmla="*/ 2147483646 w 253"/>
                <a:gd name="T49" fmla="*/ 2147483646 h 262"/>
                <a:gd name="T50" fmla="*/ 2147483646 w 253"/>
                <a:gd name="T51" fmla="*/ 2147483646 h 262"/>
                <a:gd name="T52" fmla="*/ 2147483646 w 253"/>
                <a:gd name="T53" fmla="*/ 2147483646 h 262"/>
                <a:gd name="T54" fmla="*/ 2147483646 w 253"/>
                <a:gd name="T55" fmla="*/ 2147483646 h 262"/>
                <a:gd name="T56" fmla="*/ 2147483646 w 253"/>
                <a:gd name="T57" fmla="*/ 2147483646 h 262"/>
                <a:gd name="T58" fmla="*/ 2147483646 w 253"/>
                <a:gd name="T59" fmla="*/ 0 h 262"/>
                <a:gd name="T60" fmla="*/ 2147483646 w 253"/>
                <a:gd name="T61" fmla="*/ 2147483646 h 262"/>
                <a:gd name="T62" fmla="*/ 2147483646 w 253"/>
                <a:gd name="T63" fmla="*/ 2147483646 h 262"/>
                <a:gd name="T64" fmla="*/ 2147483646 w 253"/>
                <a:gd name="T65" fmla="*/ 2147483646 h 262"/>
                <a:gd name="T66" fmla="*/ 2147483646 w 253"/>
                <a:gd name="T67" fmla="*/ 2147483646 h 262"/>
                <a:gd name="T68" fmla="*/ 2147483646 w 253"/>
                <a:gd name="T69" fmla="*/ 2147483646 h 262"/>
                <a:gd name="T70" fmla="*/ 2147483646 w 253"/>
                <a:gd name="T71" fmla="*/ 2147483646 h 262"/>
                <a:gd name="T72" fmla="*/ 2147483646 w 253"/>
                <a:gd name="T73" fmla="*/ 2147483646 h 262"/>
                <a:gd name="T74" fmla="*/ 2147483646 w 253"/>
                <a:gd name="T75" fmla="*/ 2147483646 h 262"/>
                <a:gd name="T76" fmla="*/ 2147483646 w 253"/>
                <a:gd name="T77" fmla="*/ 2147483646 h 262"/>
                <a:gd name="T78" fmla="*/ 2147483646 w 253"/>
                <a:gd name="T79" fmla="*/ 2147483646 h 262"/>
                <a:gd name="T80" fmla="*/ 2147483646 w 253"/>
                <a:gd name="T81" fmla="*/ 2147483646 h 262"/>
                <a:gd name="T82" fmla="*/ 2147483646 w 253"/>
                <a:gd name="T83" fmla="*/ 2147483646 h 262"/>
                <a:gd name="T84" fmla="*/ 2147483646 w 253"/>
                <a:gd name="T85" fmla="*/ 2147483646 h 262"/>
                <a:gd name="T86" fmla="*/ 2147483646 w 253"/>
                <a:gd name="T87" fmla="*/ 2147483646 h 262"/>
                <a:gd name="T88" fmla="*/ 2147483646 w 253"/>
                <a:gd name="T89" fmla="*/ 2147483646 h 262"/>
                <a:gd name="T90" fmla="*/ 2147483646 w 253"/>
                <a:gd name="T91" fmla="*/ 2147483646 h 262"/>
                <a:gd name="T92" fmla="*/ 2147483646 w 253"/>
                <a:gd name="T93" fmla="*/ 2147483646 h 262"/>
                <a:gd name="T94" fmla="*/ 2147483646 w 253"/>
                <a:gd name="T95" fmla="*/ 2147483646 h 262"/>
                <a:gd name="T96" fmla="*/ 2147483646 w 253"/>
                <a:gd name="T97" fmla="*/ 2147483646 h 262"/>
                <a:gd name="T98" fmla="*/ 2147483646 w 253"/>
                <a:gd name="T99" fmla="*/ 2147483646 h 262"/>
                <a:gd name="T100" fmla="*/ 0 w 253"/>
                <a:gd name="T101" fmla="*/ 2147483646 h 262"/>
                <a:gd name="T102" fmla="*/ 2147483646 w 253"/>
                <a:gd name="T103" fmla="*/ 2147483646 h 262"/>
                <a:gd name="T104" fmla="*/ 2147483646 w 253"/>
                <a:gd name="T105" fmla="*/ 2147483646 h 262"/>
                <a:gd name="T106" fmla="*/ 2147483646 w 253"/>
                <a:gd name="T107" fmla="*/ 2147483646 h 262"/>
                <a:gd name="T108" fmla="*/ 2147483646 w 253"/>
                <a:gd name="T109" fmla="*/ 2147483646 h 262"/>
                <a:gd name="T110" fmla="*/ 2147483646 w 253"/>
                <a:gd name="T111" fmla="*/ 2147483646 h 262"/>
                <a:gd name="T112" fmla="*/ 2147483646 w 253"/>
                <a:gd name="T113" fmla="*/ 2147483646 h 262"/>
                <a:gd name="T114" fmla="*/ 2147483646 w 253"/>
                <a:gd name="T115" fmla="*/ 0 h 26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53" h="262">
                  <a:moveTo>
                    <a:pt x="126" y="63"/>
                  </a:moveTo>
                  <a:lnTo>
                    <a:pt x="117" y="64"/>
                  </a:lnTo>
                  <a:lnTo>
                    <a:pt x="108" y="66"/>
                  </a:lnTo>
                  <a:lnTo>
                    <a:pt x="98" y="71"/>
                  </a:lnTo>
                  <a:lnTo>
                    <a:pt x="90" y="80"/>
                  </a:lnTo>
                  <a:lnTo>
                    <a:pt x="84" y="93"/>
                  </a:lnTo>
                  <a:lnTo>
                    <a:pt x="79" y="110"/>
                  </a:lnTo>
                  <a:lnTo>
                    <a:pt x="76" y="131"/>
                  </a:lnTo>
                  <a:lnTo>
                    <a:pt x="79" y="152"/>
                  </a:lnTo>
                  <a:lnTo>
                    <a:pt x="84" y="169"/>
                  </a:lnTo>
                  <a:lnTo>
                    <a:pt x="90" y="181"/>
                  </a:lnTo>
                  <a:lnTo>
                    <a:pt x="98" y="191"/>
                  </a:lnTo>
                  <a:lnTo>
                    <a:pt x="108" y="196"/>
                  </a:lnTo>
                  <a:lnTo>
                    <a:pt x="117" y="199"/>
                  </a:lnTo>
                  <a:lnTo>
                    <a:pt x="126" y="200"/>
                  </a:lnTo>
                  <a:lnTo>
                    <a:pt x="136" y="199"/>
                  </a:lnTo>
                  <a:lnTo>
                    <a:pt x="144" y="196"/>
                  </a:lnTo>
                  <a:lnTo>
                    <a:pt x="154" y="191"/>
                  </a:lnTo>
                  <a:lnTo>
                    <a:pt x="163" y="181"/>
                  </a:lnTo>
                  <a:lnTo>
                    <a:pt x="169" y="169"/>
                  </a:lnTo>
                  <a:lnTo>
                    <a:pt x="174" y="152"/>
                  </a:lnTo>
                  <a:lnTo>
                    <a:pt x="176" y="131"/>
                  </a:lnTo>
                  <a:lnTo>
                    <a:pt x="174" y="110"/>
                  </a:lnTo>
                  <a:lnTo>
                    <a:pt x="169" y="93"/>
                  </a:lnTo>
                  <a:lnTo>
                    <a:pt x="163" y="80"/>
                  </a:lnTo>
                  <a:lnTo>
                    <a:pt x="154" y="71"/>
                  </a:lnTo>
                  <a:lnTo>
                    <a:pt x="144" y="66"/>
                  </a:lnTo>
                  <a:lnTo>
                    <a:pt x="136" y="64"/>
                  </a:lnTo>
                  <a:lnTo>
                    <a:pt x="126" y="63"/>
                  </a:lnTo>
                  <a:close/>
                  <a:moveTo>
                    <a:pt x="126" y="0"/>
                  </a:moveTo>
                  <a:lnTo>
                    <a:pt x="157" y="3"/>
                  </a:lnTo>
                  <a:lnTo>
                    <a:pt x="184" y="13"/>
                  </a:lnTo>
                  <a:lnTo>
                    <a:pt x="208" y="28"/>
                  </a:lnTo>
                  <a:lnTo>
                    <a:pt x="227" y="48"/>
                  </a:lnTo>
                  <a:lnTo>
                    <a:pt x="241" y="71"/>
                  </a:lnTo>
                  <a:lnTo>
                    <a:pt x="250" y="100"/>
                  </a:lnTo>
                  <a:lnTo>
                    <a:pt x="253" y="131"/>
                  </a:lnTo>
                  <a:lnTo>
                    <a:pt x="250" y="162"/>
                  </a:lnTo>
                  <a:lnTo>
                    <a:pt x="241" y="191"/>
                  </a:lnTo>
                  <a:lnTo>
                    <a:pt x="227" y="215"/>
                  </a:lnTo>
                  <a:lnTo>
                    <a:pt x="208" y="235"/>
                  </a:lnTo>
                  <a:lnTo>
                    <a:pt x="184" y="250"/>
                  </a:lnTo>
                  <a:lnTo>
                    <a:pt x="157" y="260"/>
                  </a:lnTo>
                  <a:lnTo>
                    <a:pt x="126" y="262"/>
                  </a:lnTo>
                  <a:lnTo>
                    <a:pt x="96" y="260"/>
                  </a:lnTo>
                  <a:lnTo>
                    <a:pt x="69" y="250"/>
                  </a:lnTo>
                  <a:lnTo>
                    <a:pt x="45" y="235"/>
                  </a:lnTo>
                  <a:lnTo>
                    <a:pt x="25" y="215"/>
                  </a:lnTo>
                  <a:lnTo>
                    <a:pt x="11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1" y="71"/>
                  </a:lnTo>
                  <a:lnTo>
                    <a:pt x="25" y="48"/>
                  </a:lnTo>
                  <a:lnTo>
                    <a:pt x="45" y="28"/>
                  </a:lnTo>
                  <a:lnTo>
                    <a:pt x="69" y="13"/>
                  </a:lnTo>
                  <a:lnTo>
                    <a:pt x="96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7612063" y="5645150"/>
              <a:ext cx="136525" cy="100013"/>
            </a:xfrm>
            <a:custGeom>
              <a:avLst/>
              <a:gdLst>
                <a:gd name="T0" fmla="*/ 0 w 342"/>
                <a:gd name="T1" fmla="*/ 0 h 249"/>
                <a:gd name="T2" fmla="*/ 2147483646 w 342"/>
                <a:gd name="T3" fmla="*/ 0 h 249"/>
                <a:gd name="T4" fmla="*/ 2147483646 w 342"/>
                <a:gd name="T5" fmla="*/ 2147483646 h 249"/>
                <a:gd name="T6" fmla="*/ 2147483646 w 342"/>
                <a:gd name="T7" fmla="*/ 2147483646 h 249"/>
                <a:gd name="T8" fmla="*/ 2147483646 w 342"/>
                <a:gd name="T9" fmla="*/ 0 h 249"/>
                <a:gd name="T10" fmla="*/ 2147483646 w 342"/>
                <a:gd name="T11" fmla="*/ 0 h 249"/>
                <a:gd name="T12" fmla="*/ 2147483646 w 342"/>
                <a:gd name="T13" fmla="*/ 2147483646 h 249"/>
                <a:gd name="T14" fmla="*/ 2147483646 w 342"/>
                <a:gd name="T15" fmla="*/ 2147483646 h 249"/>
                <a:gd name="T16" fmla="*/ 2147483646 w 342"/>
                <a:gd name="T17" fmla="*/ 0 h 249"/>
                <a:gd name="T18" fmla="*/ 2147483646 w 342"/>
                <a:gd name="T19" fmla="*/ 0 h 249"/>
                <a:gd name="T20" fmla="*/ 2147483646 w 342"/>
                <a:gd name="T21" fmla="*/ 2147483646 h 249"/>
                <a:gd name="T22" fmla="*/ 2147483646 w 342"/>
                <a:gd name="T23" fmla="*/ 2147483646 h 249"/>
                <a:gd name="T24" fmla="*/ 2147483646 w 342"/>
                <a:gd name="T25" fmla="*/ 2147483646 h 249"/>
                <a:gd name="T26" fmla="*/ 2147483646 w 342"/>
                <a:gd name="T27" fmla="*/ 2147483646 h 249"/>
                <a:gd name="T28" fmla="*/ 2147483646 w 342"/>
                <a:gd name="T29" fmla="*/ 2147483646 h 249"/>
                <a:gd name="T30" fmla="*/ 2147483646 w 342"/>
                <a:gd name="T31" fmla="*/ 2147483646 h 249"/>
                <a:gd name="T32" fmla="*/ 0 w 342"/>
                <a:gd name="T33" fmla="*/ 0 h 2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42" h="249">
                  <a:moveTo>
                    <a:pt x="0" y="0"/>
                  </a:moveTo>
                  <a:lnTo>
                    <a:pt x="76" y="0"/>
                  </a:lnTo>
                  <a:lnTo>
                    <a:pt x="107" y="154"/>
                  </a:lnTo>
                  <a:lnTo>
                    <a:pt x="137" y="0"/>
                  </a:lnTo>
                  <a:lnTo>
                    <a:pt x="205" y="0"/>
                  </a:lnTo>
                  <a:lnTo>
                    <a:pt x="235" y="155"/>
                  </a:lnTo>
                  <a:lnTo>
                    <a:pt x="266" y="0"/>
                  </a:lnTo>
                  <a:lnTo>
                    <a:pt x="342" y="0"/>
                  </a:lnTo>
                  <a:lnTo>
                    <a:pt x="273" y="249"/>
                  </a:lnTo>
                  <a:lnTo>
                    <a:pt x="198" y="249"/>
                  </a:lnTo>
                  <a:lnTo>
                    <a:pt x="171" y="97"/>
                  </a:lnTo>
                  <a:lnTo>
                    <a:pt x="144" y="249"/>
                  </a:lnTo>
                  <a:lnTo>
                    <a:pt x="69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7751763" y="5645150"/>
              <a:ext cx="84138" cy="100013"/>
            </a:xfrm>
            <a:custGeom>
              <a:avLst/>
              <a:gdLst>
                <a:gd name="T0" fmla="*/ 0 w 211"/>
                <a:gd name="T1" fmla="*/ 0 h 249"/>
                <a:gd name="T2" fmla="*/ 2147483646 w 211"/>
                <a:gd name="T3" fmla="*/ 0 h 249"/>
                <a:gd name="T4" fmla="*/ 2147483646 w 211"/>
                <a:gd name="T5" fmla="*/ 2147483646 h 249"/>
                <a:gd name="T6" fmla="*/ 2147483646 w 211"/>
                <a:gd name="T7" fmla="*/ 2147483646 h 249"/>
                <a:gd name="T8" fmla="*/ 2147483646 w 211"/>
                <a:gd name="T9" fmla="*/ 2147483646 h 249"/>
                <a:gd name="T10" fmla="*/ 2147483646 w 211"/>
                <a:gd name="T11" fmla="*/ 2147483646 h 249"/>
                <a:gd name="T12" fmla="*/ 2147483646 w 211"/>
                <a:gd name="T13" fmla="*/ 2147483646 h 249"/>
                <a:gd name="T14" fmla="*/ 2147483646 w 211"/>
                <a:gd name="T15" fmla="*/ 2147483646 h 249"/>
                <a:gd name="T16" fmla="*/ 2147483646 w 211"/>
                <a:gd name="T17" fmla="*/ 2147483646 h 249"/>
                <a:gd name="T18" fmla="*/ 2147483646 w 211"/>
                <a:gd name="T19" fmla="*/ 2147483646 h 249"/>
                <a:gd name="T20" fmla="*/ 2147483646 w 211"/>
                <a:gd name="T21" fmla="*/ 2147483646 h 249"/>
                <a:gd name="T22" fmla="*/ 0 w 211"/>
                <a:gd name="T23" fmla="*/ 2147483646 h 249"/>
                <a:gd name="T24" fmla="*/ 0 w 211"/>
                <a:gd name="T25" fmla="*/ 0 h 2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1" h="249">
                  <a:moveTo>
                    <a:pt x="0" y="0"/>
                  </a:moveTo>
                  <a:lnTo>
                    <a:pt x="207" y="0"/>
                  </a:lnTo>
                  <a:lnTo>
                    <a:pt x="207" y="63"/>
                  </a:lnTo>
                  <a:lnTo>
                    <a:pt x="78" y="63"/>
                  </a:lnTo>
                  <a:lnTo>
                    <a:pt x="78" y="94"/>
                  </a:lnTo>
                  <a:lnTo>
                    <a:pt x="196" y="94"/>
                  </a:lnTo>
                  <a:lnTo>
                    <a:pt x="196" y="154"/>
                  </a:lnTo>
                  <a:lnTo>
                    <a:pt x="78" y="154"/>
                  </a:lnTo>
                  <a:lnTo>
                    <a:pt x="78" y="185"/>
                  </a:lnTo>
                  <a:lnTo>
                    <a:pt x="211" y="185"/>
                  </a:lnTo>
                  <a:lnTo>
                    <a:pt x="211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7843838" y="5645150"/>
              <a:ext cx="93663" cy="100013"/>
            </a:xfrm>
            <a:custGeom>
              <a:avLst/>
              <a:gdLst>
                <a:gd name="T0" fmla="*/ 2147483646 w 235"/>
                <a:gd name="T1" fmla="*/ 2147483646 h 249"/>
                <a:gd name="T2" fmla="*/ 2147483646 w 235"/>
                <a:gd name="T3" fmla="*/ 2147483646 h 249"/>
                <a:gd name="T4" fmla="*/ 2147483646 w 235"/>
                <a:gd name="T5" fmla="*/ 2147483646 h 249"/>
                <a:gd name="T6" fmla="*/ 2147483646 w 235"/>
                <a:gd name="T7" fmla="*/ 2147483646 h 249"/>
                <a:gd name="T8" fmla="*/ 2147483646 w 235"/>
                <a:gd name="T9" fmla="*/ 2147483646 h 249"/>
                <a:gd name="T10" fmla="*/ 2147483646 w 235"/>
                <a:gd name="T11" fmla="*/ 2147483646 h 249"/>
                <a:gd name="T12" fmla="*/ 2147483646 w 235"/>
                <a:gd name="T13" fmla="*/ 2147483646 h 249"/>
                <a:gd name="T14" fmla="*/ 2147483646 w 235"/>
                <a:gd name="T15" fmla="*/ 2147483646 h 249"/>
                <a:gd name="T16" fmla="*/ 2147483646 w 235"/>
                <a:gd name="T17" fmla="*/ 2147483646 h 249"/>
                <a:gd name="T18" fmla="*/ 2147483646 w 235"/>
                <a:gd name="T19" fmla="*/ 2147483646 h 249"/>
                <a:gd name="T20" fmla="*/ 2147483646 w 235"/>
                <a:gd name="T21" fmla="*/ 2147483646 h 249"/>
                <a:gd name="T22" fmla="*/ 2147483646 w 235"/>
                <a:gd name="T23" fmla="*/ 2147483646 h 249"/>
                <a:gd name="T24" fmla="*/ 2147483646 w 235"/>
                <a:gd name="T25" fmla="*/ 2147483646 h 249"/>
                <a:gd name="T26" fmla="*/ 2147483646 w 235"/>
                <a:gd name="T27" fmla="*/ 2147483646 h 249"/>
                <a:gd name="T28" fmla="*/ 0 w 235"/>
                <a:gd name="T29" fmla="*/ 0 h 249"/>
                <a:gd name="T30" fmla="*/ 2147483646 w 235"/>
                <a:gd name="T31" fmla="*/ 0 h 249"/>
                <a:gd name="T32" fmla="*/ 2147483646 w 235"/>
                <a:gd name="T33" fmla="*/ 2147483646 h 249"/>
                <a:gd name="T34" fmla="*/ 2147483646 w 235"/>
                <a:gd name="T35" fmla="*/ 2147483646 h 249"/>
                <a:gd name="T36" fmla="*/ 2147483646 w 235"/>
                <a:gd name="T37" fmla="*/ 2147483646 h 249"/>
                <a:gd name="T38" fmla="*/ 2147483646 w 235"/>
                <a:gd name="T39" fmla="*/ 2147483646 h 249"/>
                <a:gd name="T40" fmla="*/ 2147483646 w 235"/>
                <a:gd name="T41" fmla="*/ 2147483646 h 249"/>
                <a:gd name="T42" fmla="*/ 2147483646 w 235"/>
                <a:gd name="T43" fmla="*/ 2147483646 h 249"/>
                <a:gd name="T44" fmla="*/ 2147483646 w 235"/>
                <a:gd name="T45" fmla="*/ 2147483646 h 249"/>
                <a:gd name="T46" fmla="*/ 2147483646 w 235"/>
                <a:gd name="T47" fmla="*/ 2147483646 h 249"/>
                <a:gd name="T48" fmla="*/ 2147483646 w 235"/>
                <a:gd name="T49" fmla="*/ 2147483646 h 249"/>
                <a:gd name="T50" fmla="*/ 2147483646 w 235"/>
                <a:gd name="T51" fmla="*/ 2147483646 h 249"/>
                <a:gd name="T52" fmla="*/ 2147483646 w 235"/>
                <a:gd name="T53" fmla="*/ 2147483646 h 249"/>
                <a:gd name="T54" fmla="*/ 2147483646 w 235"/>
                <a:gd name="T55" fmla="*/ 2147483646 h 249"/>
                <a:gd name="T56" fmla="*/ 2147483646 w 235"/>
                <a:gd name="T57" fmla="*/ 2147483646 h 249"/>
                <a:gd name="T58" fmla="*/ 2147483646 w 235"/>
                <a:gd name="T59" fmla="*/ 2147483646 h 249"/>
                <a:gd name="T60" fmla="*/ 2147483646 w 235"/>
                <a:gd name="T61" fmla="*/ 2147483646 h 249"/>
                <a:gd name="T62" fmla="*/ 2147483646 w 235"/>
                <a:gd name="T63" fmla="*/ 2147483646 h 249"/>
                <a:gd name="T64" fmla="*/ 2147483646 w 235"/>
                <a:gd name="T65" fmla="*/ 2147483646 h 249"/>
                <a:gd name="T66" fmla="*/ 2147483646 w 235"/>
                <a:gd name="T67" fmla="*/ 2147483646 h 249"/>
                <a:gd name="T68" fmla="*/ 2147483646 w 235"/>
                <a:gd name="T69" fmla="*/ 2147483646 h 249"/>
                <a:gd name="T70" fmla="*/ 2147483646 w 235"/>
                <a:gd name="T71" fmla="*/ 2147483646 h 249"/>
                <a:gd name="T72" fmla="*/ 2147483646 w 235"/>
                <a:gd name="T73" fmla="*/ 2147483646 h 249"/>
                <a:gd name="T74" fmla="*/ 2147483646 w 235"/>
                <a:gd name="T75" fmla="*/ 2147483646 h 249"/>
                <a:gd name="T76" fmla="*/ 2147483646 w 235"/>
                <a:gd name="T77" fmla="*/ 2147483646 h 249"/>
                <a:gd name="T78" fmla="*/ 2147483646 w 235"/>
                <a:gd name="T79" fmla="*/ 2147483646 h 249"/>
                <a:gd name="T80" fmla="*/ 2147483646 w 235"/>
                <a:gd name="T81" fmla="*/ 2147483646 h 249"/>
                <a:gd name="T82" fmla="*/ 2147483646 w 235"/>
                <a:gd name="T83" fmla="*/ 2147483646 h 249"/>
                <a:gd name="T84" fmla="*/ 2147483646 w 235"/>
                <a:gd name="T85" fmla="*/ 2147483646 h 249"/>
                <a:gd name="T86" fmla="*/ 2147483646 w 235"/>
                <a:gd name="T87" fmla="*/ 2147483646 h 249"/>
                <a:gd name="T88" fmla="*/ 2147483646 w 235"/>
                <a:gd name="T89" fmla="*/ 2147483646 h 249"/>
                <a:gd name="T90" fmla="*/ 2147483646 w 235"/>
                <a:gd name="T91" fmla="*/ 2147483646 h 249"/>
                <a:gd name="T92" fmla="*/ 2147483646 w 235"/>
                <a:gd name="T93" fmla="*/ 2147483646 h 249"/>
                <a:gd name="T94" fmla="*/ 0 w 235"/>
                <a:gd name="T95" fmla="*/ 2147483646 h 249"/>
                <a:gd name="T96" fmla="*/ 0 w 235"/>
                <a:gd name="T97" fmla="*/ 0 h 24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35" h="249">
                  <a:moveTo>
                    <a:pt x="77" y="58"/>
                  </a:moveTo>
                  <a:lnTo>
                    <a:pt x="77" y="108"/>
                  </a:lnTo>
                  <a:lnTo>
                    <a:pt x="117" y="108"/>
                  </a:lnTo>
                  <a:lnTo>
                    <a:pt x="126" y="108"/>
                  </a:lnTo>
                  <a:lnTo>
                    <a:pt x="136" y="106"/>
                  </a:lnTo>
                  <a:lnTo>
                    <a:pt x="143" y="102"/>
                  </a:lnTo>
                  <a:lnTo>
                    <a:pt x="149" y="94"/>
                  </a:lnTo>
                  <a:lnTo>
                    <a:pt x="150" y="83"/>
                  </a:lnTo>
                  <a:lnTo>
                    <a:pt x="149" y="74"/>
                  </a:lnTo>
                  <a:lnTo>
                    <a:pt x="145" y="68"/>
                  </a:lnTo>
                  <a:lnTo>
                    <a:pt x="139" y="63"/>
                  </a:lnTo>
                  <a:lnTo>
                    <a:pt x="128" y="59"/>
                  </a:lnTo>
                  <a:lnTo>
                    <a:pt x="113" y="58"/>
                  </a:lnTo>
                  <a:lnTo>
                    <a:pt x="77" y="58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64" y="1"/>
                  </a:lnTo>
                  <a:lnTo>
                    <a:pt x="182" y="5"/>
                  </a:lnTo>
                  <a:lnTo>
                    <a:pt x="196" y="12"/>
                  </a:lnTo>
                  <a:lnTo>
                    <a:pt x="209" y="22"/>
                  </a:lnTo>
                  <a:lnTo>
                    <a:pt x="219" y="36"/>
                  </a:lnTo>
                  <a:lnTo>
                    <a:pt x="225" y="52"/>
                  </a:lnTo>
                  <a:lnTo>
                    <a:pt x="228" y="71"/>
                  </a:lnTo>
                  <a:lnTo>
                    <a:pt x="226" y="86"/>
                  </a:lnTo>
                  <a:lnTo>
                    <a:pt x="223" y="101"/>
                  </a:lnTo>
                  <a:lnTo>
                    <a:pt x="215" y="114"/>
                  </a:lnTo>
                  <a:lnTo>
                    <a:pt x="204" y="125"/>
                  </a:lnTo>
                  <a:lnTo>
                    <a:pt x="190" y="133"/>
                  </a:lnTo>
                  <a:lnTo>
                    <a:pt x="205" y="142"/>
                  </a:lnTo>
                  <a:lnTo>
                    <a:pt x="215" y="155"/>
                  </a:lnTo>
                  <a:lnTo>
                    <a:pt x="223" y="174"/>
                  </a:lnTo>
                  <a:lnTo>
                    <a:pt x="228" y="195"/>
                  </a:lnTo>
                  <a:lnTo>
                    <a:pt x="228" y="208"/>
                  </a:lnTo>
                  <a:lnTo>
                    <a:pt x="229" y="223"/>
                  </a:lnTo>
                  <a:lnTo>
                    <a:pt x="231" y="238"/>
                  </a:lnTo>
                  <a:lnTo>
                    <a:pt x="235" y="249"/>
                  </a:lnTo>
                  <a:lnTo>
                    <a:pt x="158" y="249"/>
                  </a:lnTo>
                  <a:lnTo>
                    <a:pt x="154" y="230"/>
                  </a:lnTo>
                  <a:lnTo>
                    <a:pt x="152" y="210"/>
                  </a:lnTo>
                  <a:lnTo>
                    <a:pt x="150" y="199"/>
                  </a:lnTo>
                  <a:lnTo>
                    <a:pt x="149" y="188"/>
                  </a:lnTo>
                  <a:lnTo>
                    <a:pt x="145" y="178"/>
                  </a:lnTo>
                  <a:lnTo>
                    <a:pt x="139" y="169"/>
                  </a:lnTo>
                  <a:lnTo>
                    <a:pt x="131" y="164"/>
                  </a:lnTo>
                  <a:lnTo>
                    <a:pt x="118" y="162"/>
                  </a:lnTo>
                  <a:lnTo>
                    <a:pt x="77" y="162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7969250" y="5645150"/>
              <a:ext cx="87313" cy="100013"/>
            </a:xfrm>
            <a:custGeom>
              <a:avLst/>
              <a:gdLst>
                <a:gd name="T0" fmla="*/ 0 w 216"/>
                <a:gd name="T1" fmla="*/ 0 h 249"/>
                <a:gd name="T2" fmla="*/ 2147483646 w 216"/>
                <a:gd name="T3" fmla="*/ 0 h 249"/>
                <a:gd name="T4" fmla="*/ 2147483646 w 216"/>
                <a:gd name="T5" fmla="*/ 2147483646 h 249"/>
                <a:gd name="T6" fmla="*/ 2147483646 w 216"/>
                <a:gd name="T7" fmla="*/ 2147483646 h 249"/>
                <a:gd name="T8" fmla="*/ 2147483646 w 216"/>
                <a:gd name="T9" fmla="*/ 2147483646 h 249"/>
                <a:gd name="T10" fmla="*/ 2147483646 w 216"/>
                <a:gd name="T11" fmla="*/ 2147483646 h 249"/>
                <a:gd name="T12" fmla="*/ 2147483646 w 216"/>
                <a:gd name="T13" fmla="*/ 2147483646 h 249"/>
                <a:gd name="T14" fmla="*/ 0 w 216"/>
                <a:gd name="T15" fmla="*/ 2147483646 h 249"/>
                <a:gd name="T16" fmla="*/ 0 w 216"/>
                <a:gd name="T17" fmla="*/ 0 h 2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" h="249">
                  <a:moveTo>
                    <a:pt x="0" y="0"/>
                  </a:moveTo>
                  <a:lnTo>
                    <a:pt x="216" y="0"/>
                  </a:lnTo>
                  <a:lnTo>
                    <a:pt x="216" y="63"/>
                  </a:lnTo>
                  <a:lnTo>
                    <a:pt x="147" y="63"/>
                  </a:lnTo>
                  <a:lnTo>
                    <a:pt x="147" y="249"/>
                  </a:lnTo>
                  <a:lnTo>
                    <a:pt x="70" y="249"/>
                  </a:lnTo>
                  <a:lnTo>
                    <a:pt x="70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 noEditPoints="1"/>
            </p:cNvSpPr>
            <p:nvPr userDrawn="1"/>
          </p:nvSpPr>
          <p:spPr bwMode="auto">
            <a:xfrm>
              <a:off x="8054975" y="5643563"/>
              <a:ext cx="100013" cy="103188"/>
            </a:xfrm>
            <a:custGeom>
              <a:avLst/>
              <a:gdLst>
                <a:gd name="T0" fmla="*/ 2147483646 w 253"/>
                <a:gd name="T1" fmla="*/ 2147483646 h 262"/>
                <a:gd name="T2" fmla="*/ 2147483646 w 253"/>
                <a:gd name="T3" fmla="*/ 2147483646 h 262"/>
                <a:gd name="T4" fmla="*/ 2147483646 w 253"/>
                <a:gd name="T5" fmla="*/ 2147483646 h 262"/>
                <a:gd name="T6" fmla="*/ 2147483646 w 253"/>
                <a:gd name="T7" fmla="*/ 2147483646 h 262"/>
                <a:gd name="T8" fmla="*/ 2147483646 w 253"/>
                <a:gd name="T9" fmla="*/ 2147483646 h 262"/>
                <a:gd name="T10" fmla="*/ 2147483646 w 253"/>
                <a:gd name="T11" fmla="*/ 2147483646 h 262"/>
                <a:gd name="T12" fmla="*/ 2147483646 w 253"/>
                <a:gd name="T13" fmla="*/ 2147483646 h 262"/>
                <a:gd name="T14" fmla="*/ 2147483646 w 253"/>
                <a:gd name="T15" fmla="*/ 2147483646 h 262"/>
                <a:gd name="T16" fmla="*/ 2147483646 w 253"/>
                <a:gd name="T17" fmla="*/ 2147483646 h 262"/>
                <a:gd name="T18" fmla="*/ 2147483646 w 253"/>
                <a:gd name="T19" fmla="*/ 2147483646 h 262"/>
                <a:gd name="T20" fmla="*/ 2147483646 w 253"/>
                <a:gd name="T21" fmla="*/ 2147483646 h 262"/>
                <a:gd name="T22" fmla="*/ 2147483646 w 253"/>
                <a:gd name="T23" fmla="*/ 2147483646 h 262"/>
                <a:gd name="T24" fmla="*/ 2147483646 w 253"/>
                <a:gd name="T25" fmla="*/ 2147483646 h 262"/>
                <a:gd name="T26" fmla="*/ 2147483646 w 253"/>
                <a:gd name="T27" fmla="*/ 2147483646 h 262"/>
                <a:gd name="T28" fmla="*/ 2147483646 w 253"/>
                <a:gd name="T29" fmla="*/ 2147483646 h 262"/>
                <a:gd name="T30" fmla="*/ 2147483646 w 253"/>
                <a:gd name="T31" fmla="*/ 2147483646 h 262"/>
                <a:gd name="T32" fmla="*/ 2147483646 w 253"/>
                <a:gd name="T33" fmla="*/ 2147483646 h 262"/>
                <a:gd name="T34" fmla="*/ 2147483646 w 253"/>
                <a:gd name="T35" fmla="*/ 2147483646 h 262"/>
                <a:gd name="T36" fmla="*/ 2147483646 w 253"/>
                <a:gd name="T37" fmla="*/ 2147483646 h 262"/>
                <a:gd name="T38" fmla="*/ 2147483646 w 253"/>
                <a:gd name="T39" fmla="*/ 2147483646 h 262"/>
                <a:gd name="T40" fmla="*/ 2147483646 w 253"/>
                <a:gd name="T41" fmla="*/ 2147483646 h 262"/>
                <a:gd name="T42" fmla="*/ 2147483646 w 253"/>
                <a:gd name="T43" fmla="*/ 2147483646 h 262"/>
                <a:gd name="T44" fmla="*/ 2147483646 w 253"/>
                <a:gd name="T45" fmla="*/ 2147483646 h 262"/>
                <a:gd name="T46" fmla="*/ 2147483646 w 253"/>
                <a:gd name="T47" fmla="*/ 2147483646 h 262"/>
                <a:gd name="T48" fmla="*/ 2147483646 w 253"/>
                <a:gd name="T49" fmla="*/ 2147483646 h 262"/>
                <a:gd name="T50" fmla="*/ 2147483646 w 253"/>
                <a:gd name="T51" fmla="*/ 2147483646 h 262"/>
                <a:gd name="T52" fmla="*/ 2147483646 w 253"/>
                <a:gd name="T53" fmla="*/ 2147483646 h 262"/>
                <a:gd name="T54" fmla="*/ 2147483646 w 253"/>
                <a:gd name="T55" fmla="*/ 2147483646 h 262"/>
                <a:gd name="T56" fmla="*/ 2147483646 w 253"/>
                <a:gd name="T57" fmla="*/ 2147483646 h 262"/>
                <a:gd name="T58" fmla="*/ 2147483646 w 253"/>
                <a:gd name="T59" fmla="*/ 0 h 262"/>
                <a:gd name="T60" fmla="*/ 2147483646 w 253"/>
                <a:gd name="T61" fmla="*/ 2147483646 h 262"/>
                <a:gd name="T62" fmla="*/ 2147483646 w 253"/>
                <a:gd name="T63" fmla="*/ 2147483646 h 262"/>
                <a:gd name="T64" fmla="*/ 2147483646 w 253"/>
                <a:gd name="T65" fmla="*/ 2147483646 h 262"/>
                <a:gd name="T66" fmla="*/ 2147483646 w 253"/>
                <a:gd name="T67" fmla="*/ 2147483646 h 262"/>
                <a:gd name="T68" fmla="*/ 2147483646 w 253"/>
                <a:gd name="T69" fmla="*/ 2147483646 h 262"/>
                <a:gd name="T70" fmla="*/ 2147483646 w 253"/>
                <a:gd name="T71" fmla="*/ 2147483646 h 262"/>
                <a:gd name="T72" fmla="*/ 2147483646 w 253"/>
                <a:gd name="T73" fmla="*/ 2147483646 h 262"/>
                <a:gd name="T74" fmla="*/ 2147483646 w 253"/>
                <a:gd name="T75" fmla="*/ 2147483646 h 262"/>
                <a:gd name="T76" fmla="*/ 2147483646 w 253"/>
                <a:gd name="T77" fmla="*/ 2147483646 h 262"/>
                <a:gd name="T78" fmla="*/ 2147483646 w 253"/>
                <a:gd name="T79" fmla="*/ 2147483646 h 262"/>
                <a:gd name="T80" fmla="*/ 2147483646 w 253"/>
                <a:gd name="T81" fmla="*/ 2147483646 h 262"/>
                <a:gd name="T82" fmla="*/ 2147483646 w 253"/>
                <a:gd name="T83" fmla="*/ 2147483646 h 262"/>
                <a:gd name="T84" fmla="*/ 2147483646 w 253"/>
                <a:gd name="T85" fmla="*/ 2147483646 h 262"/>
                <a:gd name="T86" fmla="*/ 2147483646 w 253"/>
                <a:gd name="T87" fmla="*/ 2147483646 h 262"/>
                <a:gd name="T88" fmla="*/ 2147483646 w 253"/>
                <a:gd name="T89" fmla="*/ 2147483646 h 262"/>
                <a:gd name="T90" fmla="*/ 2147483646 w 253"/>
                <a:gd name="T91" fmla="*/ 2147483646 h 262"/>
                <a:gd name="T92" fmla="*/ 2147483646 w 253"/>
                <a:gd name="T93" fmla="*/ 2147483646 h 262"/>
                <a:gd name="T94" fmla="*/ 2147483646 w 253"/>
                <a:gd name="T95" fmla="*/ 2147483646 h 262"/>
                <a:gd name="T96" fmla="*/ 2147483646 w 253"/>
                <a:gd name="T97" fmla="*/ 2147483646 h 262"/>
                <a:gd name="T98" fmla="*/ 2147483646 w 253"/>
                <a:gd name="T99" fmla="*/ 2147483646 h 262"/>
                <a:gd name="T100" fmla="*/ 0 w 253"/>
                <a:gd name="T101" fmla="*/ 2147483646 h 262"/>
                <a:gd name="T102" fmla="*/ 2147483646 w 253"/>
                <a:gd name="T103" fmla="*/ 2147483646 h 262"/>
                <a:gd name="T104" fmla="*/ 2147483646 w 253"/>
                <a:gd name="T105" fmla="*/ 2147483646 h 262"/>
                <a:gd name="T106" fmla="*/ 2147483646 w 253"/>
                <a:gd name="T107" fmla="*/ 2147483646 h 262"/>
                <a:gd name="T108" fmla="*/ 2147483646 w 253"/>
                <a:gd name="T109" fmla="*/ 2147483646 h 262"/>
                <a:gd name="T110" fmla="*/ 2147483646 w 253"/>
                <a:gd name="T111" fmla="*/ 2147483646 h 262"/>
                <a:gd name="T112" fmla="*/ 2147483646 w 253"/>
                <a:gd name="T113" fmla="*/ 2147483646 h 262"/>
                <a:gd name="T114" fmla="*/ 2147483646 w 253"/>
                <a:gd name="T115" fmla="*/ 0 h 26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53" h="262">
                  <a:moveTo>
                    <a:pt x="126" y="63"/>
                  </a:moveTo>
                  <a:lnTo>
                    <a:pt x="118" y="64"/>
                  </a:lnTo>
                  <a:lnTo>
                    <a:pt x="108" y="66"/>
                  </a:lnTo>
                  <a:lnTo>
                    <a:pt x="99" y="71"/>
                  </a:lnTo>
                  <a:lnTo>
                    <a:pt x="90" y="80"/>
                  </a:lnTo>
                  <a:lnTo>
                    <a:pt x="83" y="93"/>
                  </a:lnTo>
                  <a:lnTo>
                    <a:pt x="79" y="110"/>
                  </a:lnTo>
                  <a:lnTo>
                    <a:pt x="77" y="131"/>
                  </a:lnTo>
                  <a:lnTo>
                    <a:pt x="79" y="152"/>
                  </a:lnTo>
                  <a:lnTo>
                    <a:pt x="83" y="169"/>
                  </a:lnTo>
                  <a:lnTo>
                    <a:pt x="90" y="181"/>
                  </a:lnTo>
                  <a:lnTo>
                    <a:pt x="99" y="191"/>
                  </a:lnTo>
                  <a:lnTo>
                    <a:pt x="108" y="196"/>
                  </a:lnTo>
                  <a:lnTo>
                    <a:pt x="118" y="199"/>
                  </a:lnTo>
                  <a:lnTo>
                    <a:pt x="126" y="200"/>
                  </a:lnTo>
                  <a:lnTo>
                    <a:pt x="135" y="199"/>
                  </a:lnTo>
                  <a:lnTo>
                    <a:pt x="145" y="196"/>
                  </a:lnTo>
                  <a:lnTo>
                    <a:pt x="154" y="191"/>
                  </a:lnTo>
                  <a:lnTo>
                    <a:pt x="162" y="181"/>
                  </a:lnTo>
                  <a:lnTo>
                    <a:pt x="170" y="169"/>
                  </a:lnTo>
                  <a:lnTo>
                    <a:pt x="175" y="152"/>
                  </a:lnTo>
                  <a:lnTo>
                    <a:pt x="176" y="131"/>
                  </a:lnTo>
                  <a:lnTo>
                    <a:pt x="175" y="110"/>
                  </a:lnTo>
                  <a:lnTo>
                    <a:pt x="170" y="93"/>
                  </a:lnTo>
                  <a:lnTo>
                    <a:pt x="162" y="80"/>
                  </a:lnTo>
                  <a:lnTo>
                    <a:pt x="154" y="71"/>
                  </a:lnTo>
                  <a:lnTo>
                    <a:pt x="145" y="66"/>
                  </a:lnTo>
                  <a:lnTo>
                    <a:pt x="135" y="64"/>
                  </a:lnTo>
                  <a:lnTo>
                    <a:pt x="126" y="63"/>
                  </a:lnTo>
                  <a:close/>
                  <a:moveTo>
                    <a:pt x="126" y="0"/>
                  </a:moveTo>
                  <a:lnTo>
                    <a:pt x="157" y="3"/>
                  </a:lnTo>
                  <a:lnTo>
                    <a:pt x="185" y="13"/>
                  </a:lnTo>
                  <a:lnTo>
                    <a:pt x="208" y="28"/>
                  </a:lnTo>
                  <a:lnTo>
                    <a:pt x="227" y="48"/>
                  </a:lnTo>
                  <a:lnTo>
                    <a:pt x="241" y="71"/>
                  </a:lnTo>
                  <a:lnTo>
                    <a:pt x="251" y="100"/>
                  </a:lnTo>
                  <a:lnTo>
                    <a:pt x="253" y="131"/>
                  </a:lnTo>
                  <a:lnTo>
                    <a:pt x="251" y="162"/>
                  </a:lnTo>
                  <a:lnTo>
                    <a:pt x="241" y="191"/>
                  </a:lnTo>
                  <a:lnTo>
                    <a:pt x="227" y="215"/>
                  </a:lnTo>
                  <a:lnTo>
                    <a:pt x="208" y="235"/>
                  </a:lnTo>
                  <a:lnTo>
                    <a:pt x="185" y="250"/>
                  </a:lnTo>
                  <a:lnTo>
                    <a:pt x="157" y="260"/>
                  </a:lnTo>
                  <a:lnTo>
                    <a:pt x="126" y="262"/>
                  </a:lnTo>
                  <a:lnTo>
                    <a:pt x="95" y="260"/>
                  </a:lnTo>
                  <a:lnTo>
                    <a:pt x="68" y="250"/>
                  </a:lnTo>
                  <a:lnTo>
                    <a:pt x="44" y="235"/>
                  </a:lnTo>
                  <a:lnTo>
                    <a:pt x="26" y="215"/>
                  </a:lnTo>
                  <a:lnTo>
                    <a:pt x="12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2" y="71"/>
                  </a:lnTo>
                  <a:lnTo>
                    <a:pt x="26" y="48"/>
                  </a:lnTo>
                  <a:lnTo>
                    <a:pt x="44" y="28"/>
                  </a:lnTo>
                  <a:lnTo>
                    <a:pt x="68" y="13"/>
                  </a:lnTo>
                  <a:lnTo>
                    <a:pt x="95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8196263" y="5645150"/>
              <a:ext cx="101600" cy="100013"/>
            </a:xfrm>
            <a:custGeom>
              <a:avLst/>
              <a:gdLst>
                <a:gd name="T0" fmla="*/ 0 w 256"/>
                <a:gd name="T1" fmla="*/ 0 h 249"/>
                <a:gd name="T2" fmla="*/ 2147483646 w 256"/>
                <a:gd name="T3" fmla="*/ 0 h 249"/>
                <a:gd name="T4" fmla="*/ 2147483646 w 256"/>
                <a:gd name="T5" fmla="*/ 2147483646 h 249"/>
                <a:gd name="T6" fmla="*/ 2147483646 w 256"/>
                <a:gd name="T7" fmla="*/ 2147483646 h 249"/>
                <a:gd name="T8" fmla="*/ 2147483646 w 256"/>
                <a:gd name="T9" fmla="*/ 0 h 249"/>
                <a:gd name="T10" fmla="*/ 2147483646 w 256"/>
                <a:gd name="T11" fmla="*/ 0 h 249"/>
                <a:gd name="T12" fmla="*/ 2147483646 w 256"/>
                <a:gd name="T13" fmla="*/ 2147483646 h 249"/>
                <a:gd name="T14" fmla="*/ 2147483646 w 256"/>
                <a:gd name="T15" fmla="*/ 2147483646 h 249"/>
                <a:gd name="T16" fmla="*/ 2147483646 w 256"/>
                <a:gd name="T17" fmla="*/ 2147483646 h 249"/>
                <a:gd name="T18" fmla="*/ 2147483646 w 256"/>
                <a:gd name="T19" fmla="*/ 2147483646 h 249"/>
                <a:gd name="T20" fmla="*/ 2147483646 w 256"/>
                <a:gd name="T21" fmla="*/ 2147483646 h 249"/>
                <a:gd name="T22" fmla="*/ 2147483646 w 256"/>
                <a:gd name="T23" fmla="*/ 2147483646 h 249"/>
                <a:gd name="T24" fmla="*/ 0 w 256"/>
                <a:gd name="T25" fmla="*/ 2147483646 h 249"/>
                <a:gd name="T26" fmla="*/ 0 w 256"/>
                <a:gd name="T27" fmla="*/ 0 h 24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56" h="249">
                  <a:moveTo>
                    <a:pt x="0" y="0"/>
                  </a:moveTo>
                  <a:lnTo>
                    <a:pt x="77" y="0"/>
                  </a:lnTo>
                  <a:lnTo>
                    <a:pt x="77" y="86"/>
                  </a:lnTo>
                  <a:lnTo>
                    <a:pt x="79" y="86"/>
                  </a:lnTo>
                  <a:lnTo>
                    <a:pt x="147" y="0"/>
                  </a:lnTo>
                  <a:lnTo>
                    <a:pt x="241" y="0"/>
                  </a:lnTo>
                  <a:lnTo>
                    <a:pt x="151" y="97"/>
                  </a:lnTo>
                  <a:lnTo>
                    <a:pt x="256" y="249"/>
                  </a:lnTo>
                  <a:lnTo>
                    <a:pt x="161" y="249"/>
                  </a:lnTo>
                  <a:lnTo>
                    <a:pt x="100" y="152"/>
                  </a:lnTo>
                  <a:lnTo>
                    <a:pt x="77" y="175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 userDrawn="1"/>
          </p:nvSpPr>
          <p:spPr bwMode="auto">
            <a:xfrm>
              <a:off x="8299450" y="5645150"/>
              <a:ext cx="90488" cy="100013"/>
            </a:xfrm>
            <a:custGeom>
              <a:avLst/>
              <a:gdLst>
                <a:gd name="T0" fmla="*/ 0 w 225"/>
                <a:gd name="T1" fmla="*/ 0 h 249"/>
                <a:gd name="T2" fmla="*/ 2147483646 w 225"/>
                <a:gd name="T3" fmla="*/ 0 h 249"/>
                <a:gd name="T4" fmla="*/ 2147483646 w 225"/>
                <a:gd name="T5" fmla="*/ 2147483646 h 249"/>
                <a:gd name="T6" fmla="*/ 2147483646 w 225"/>
                <a:gd name="T7" fmla="*/ 2147483646 h 249"/>
                <a:gd name="T8" fmla="*/ 2147483646 w 225"/>
                <a:gd name="T9" fmla="*/ 0 h 249"/>
                <a:gd name="T10" fmla="*/ 2147483646 w 225"/>
                <a:gd name="T11" fmla="*/ 0 h 249"/>
                <a:gd name="T12" fmla="*/ 2147483646 w 225"/>
                <a:gd name="T13" fmla="*/ 2147483646 h 249"/>
                <a:gd name="T14" fmla="*/ 2147483646 w 225"/>
                <a:gd name="T15" fmla="*/ 2147483646 h 249"/>
                <a:gd name="T16" fmla="*/ 2147483646 w 225"/>
                <a:gd name="T17" fmla="*/ 2147483646 h 249"/>
                <a:gd name="T18" fmla="*/ 2147483646 w 225"/>
                <a:gd name="T19" fmla="*/ 2147483646 h 249"/>
                <a:gd name="T20" fmla="*/ 2147483646 w 225"/>
                <a:gd name="T21" fmla="*/ 2147483646 h 249"/>
                <a:gd name="T22" fmla="*/ 0 w 225"/>
                <a:gd name="T23" fmla="*/ 2147483646 h 249"/>
                <a:gd name="T24" fmla="*/ 0 w 225"/>
                <a:gd name="T25" fmla="*/ 0 h 2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25" h="249">
                  <a:moveTo>
                    <a:pt x="0" y="0"/>
                  </a:moveTo>
                  <a:lnTo>
                    <a:pt x="79" y="0"/>
                  </a:lnTo>
                  <a:lnTo>
                    <a:pt x="152" y="133"/>
                  </a:lnTo>
                  <a:lnTo>
                    <a:pt x="153" y="133"/>
                  </a:lnTo>
                  <a:lnTo>
                    <a:pt x="153" y="0"/>
                  </a:lnTo>
                  <a:lnTo>
                    <a:pt x="225" y="0"/>
                  </a:lnTo>
                  <a:lnTo>
                    <a:pt x="225" y="249"/>
                  </a:lnTo>
                  <a:lnTo>
                    <a:pt x="150" y="249"/>
                  </a:lnTo>
                  <a:lnTo>
                    <a:pt x="73" y="113"/>
                  </a:lnTo>
                  <a:lnTo>
                    <a:pt x="73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 noEditPoints="1"/>
            </p:cNvSpPr>
            <p:nvPr userDrawn="1"/>
          </p:nvSpPr>
          <p:spPr bwMode="auto">
            <a:xfrm>
              <a:off x="8394700" y="5643563"/>
              <a:ext cx="100013" cy="103188"/>
            </a:xfrm>
            <a:custGeom>
              <a:avLst/>
              <a:gdLst>
                <a:gd name="T0" fmla="*/ 2147483646 w 254"/>
                <a:gd name="T1" fmla="*/ 2147483646 h 262"/>
                <a:gd name="T2" fmla="*/ 2147483646 w 254"/>
                <a:gd name="T3" fmla="*/ 2147483646 h 262"/>
                <a:gd name="T4" fmla="*/ 2147483646 w 254"/>
                <a:gd name="T5" fmla="*/ 2147483646 h 262"/>
                <a:gd name="T6" fmla="*/ 2147483646 w 254"/>
                <a:gd name="T7" fmla="*/ 2147483646 h 262"/>
                <a:gd name="T8" fmla="*/ 2147483646 w 254"/>
                <a:gd name="T9" fmla="*/ 2147483646 h 262"/>
                <a:gd name="T10" fmla="*/ 2147483646 w 254"/>
                <a:gd name="T11" fmla="*/ 2147483646 h 262"/>
                <a:gd name="T12" fmla="*/ 2147483646 w 254"/>
                <a:gd name="T13" fmla="*/ 2147483646 h 262"/>
                <a:gd name="T14" fmla="*/ 2147483646 w 254"/>
                <a:gd name="T15" fmla="*/ 2147483646 h 262"/>
                <a:gd name="T16" fmla="*/ 2147483646 w 254"/>
                <a:gd name="T17" fmla="*/ 2147483646 h 262"/>
                <a:gd name="T18" fmla="*/ 2147483646 w 254"/>
                <a:gd name="T19" fmla="*/ 2147483646 h 262"/>
                <a:gd name="T20" fmla="*/ 2147483646 w 254"/>
                <a:gd name="T21" fmla="*/ 2147483646 h 262"/>
                <a:gd name="T22" fmla="*/ 2147483646 w 254"/>
                <a:gd name="T23" fmla="*/ 2147483646 h 262"/>
                <a:gd name="T24" fmla="*/ 2147483646 w 254"/>
                <a:gd name="T25" fmla="*/ 2147483646 h 262"/>
                <a:gd name="T26" fmla="*/ 2147483646 w 254"/>
                <a:gd name="T27" fmla="*/ 2147483646 h 262"/>
                <a:gd name="T28" fmla="*/ 2147483646 w 254"/>
                <a:gd name="T29" fmla="*/ 2147483646 h 262"/>
                <a:gd name="T30" fmla="*/ 2147483646 w 254"/>
                <a:gd name="T31" fmla="*/ 2147483646 h 262"/>
                <a:gd name="T32" fmla="*/ 2147483646 w 254"/>
                <a:gd name="T33" fmla="*/ 2147483646 h 262"/>
                <a:gd name="T34" fmla="*/ 2147483646 w 254"/>
                <a:gd name="T35" fmla="*/ 2147483646 h 262"/>
                <a:gd name="T36" fmla="*/ 2147483646 w 254"/>
                <a:gd name="T37" fmla="*/ 2147483646 h 262"/>
                <a:gd name="T38" fmla="*/ 2147483646 w 254"/>
                <a:gd name="T39" fmla="*/ 2147483646 h 262"/>
                <a:gd name="T40" fmla="*/ 2147483646 w 254"/>
                <a:gd name="T41" fmla="*/ 2147483646 h 262"/>
                <a:gd name="T42" fmla="*/ 2147483646 w 254"/>
                <a:gd name="T43" fmla="*/ 2147483646 h 262"/>
                <a:gd name="T44" fmla="*/ 2147483646 w 254"/>
                <a:gd name="T45" fmla="*/ 2147483646 h 262"/>
                <a:gd name="T46" fmla="*/ 2147483646 w 254"/>
                <a:gd name="T47" fmla="*/ 2147483646 h 262"/>
                <a:gd name="T48" fmla="*/ 2147483646 w 254"/>
                <a:gd name="T49" fmla="*/ 2147483646 h 262"/>
                <a:gd name="T50" fmla="*/ 2147483646 w 254"/>
                <a:gd name="T51" fmla="*/ 2147483646 h 262"/>
                <a:gd name="T52" fmla="*/ 2147483646 w 254"/>
                <a:gd name="T53" fmla="*/ 2147483646 h 262"/>
                <a:gd name="T54" fmla="*/ 2147483646 w 254"/>
                <a:gd name="T55" fmla="*/ 2147483646 h 262"/>
                <a:gd name="T56" fmla="*/ 2147483646 w 254"/>
                <a:gd name="T57" fmla="*/ 2147483646 h 262"/>
                <a:gd name="T58" fmla="*/ 2147483646 w 254"/>
                <a:gd name="T59" fmla="*/ 0 h 262"/>
                <a:gd name="T60" fmla="*/ 2147483646 w 254"/>
                <a:gd name="T61" fmla="*/ 2147483646 h 262"/>
                <a:gd name="T62" fmla="*/ 2147483646 w 254"/>
                <a:gd name="T63" fmla="*/ 2147483646 h 262"/>
                <a:gd name="T64" fmla="*/ 2147483646 w 254"/>
                <a:gd name="T65" fmla="*/ 2147483646 h 262"/>
                <a:gd name="T66" fmla="*/ 2147483646 w 254"/>
                <a:gd name="T67" fmla="*/ 2147483646 h 262"/>
                <a:gd name="T68" fmla="*/ 2147483646 w 254"/>
                <a:gd name="T69" fmla="*/ 2147483646 h 262"/>
                <a:gd name="T70" fmla="*/ 2147483646 w 254"/>
                <a:gd name="T71" fmla="*/ 2147483646 h 262"/>
                <a:gd name="T72" fmla="*/ 2147483646 w 254"/>
                <a:gd name="T73" fmla="*/ 2147483646 h 262"/>
                <a:gd name="T74" fmla="*/ 2147483646 w 254"/>
                <a:gd name="T75" fmla="*/ 2147483646 h 262"/>
                <a:gd name="T76" fmla="*/ 2147483646 w 254"/>
                <a:gd name="T77" fmla="*/ 2147483646 h 262"/>
                <a:gd name="T78" fmla="*/ 2147483646 w 254"/>
                <a:gd name="T79" fmla="*/ 2147483646 h 262"/>
                <a:gd name="T80" fmla="*/ 2147483646 w 254"/>
                <a:gd name="T81" fmla="*/ 2147483646 h 262"/>
                <a:gd name="T82" fmla="*/ 2147483646 w 254"/>
                <a:gd name="T83" fmla="*/ 2147483646 h 262"/>
                <a:gd name="T84" fmla="*/ 2147483646 w 254"/>
                <a:gd name="T85" fmla="*/ 2147483646 h 262"/>
                <a:gd name="T86" fmla="*/ 2147483646 w 254"/>
                <a:gd name="T87" fmla="*/ 2147483646 h 262"/>
                <a:gd name="T88" fmla="*/ 2147483646 w 254"/>
                <a:gd name="T89" fmla="*/ 2147483646 h 262"/>
                <a:gd name="T90" fmla="*/ 2147483646 w 254"/>
                <a:gd name="T91" fmla="*/ 2147483646 h 262"/>
                <a:gd name="T92" fmla="*/ 2147483646 w 254"/>
                <a:gd name="T93" fmla="*/ 2147483646 h 262"/>
                <a:gd name="T94" fmla="*/ 2147483646 w 254"/>
                <a:gd name="T95" fmla="*/ 2147483646 h 262"/>
                <a:gd name="T96" fmla="*/ 2147483646 w 254"/>
                <a:gd name="T97" fmla="*/ 2147483646 h 262"/>
                <a:gd name="T98" fmla="*/ 2147483646 w 254"/>
                <a:gd name="T99" fmla="*/ 2147483646 h 262"/>
                <a:gd name="T100" fmla="*/ 0 w 254"/>
                <a:gd name="T101" fmla="*/ 2147483646 h 262"/>
                <a:gd name="T102" fmla="*/ 2147483646 w 254"/>
                <a:gd name="T103" fmla="*/ 2147483646 h 262"/>
                <a:gd name="T104" fmla="*/ 2147483646 w 254"/>
                <a:gd name="T105" fmla="*/ 2147483646 h 262"/>
                <a:gd name="T106" fmla="*/ 2147483646 w 254"/>
                <a:gd name="T107" fmla="*/ 2147483646 h 262"/>
                <a:gd name="T108" fmla="*/ 2147483646 w 254"/>
                <a:gd name="T109" fmla="*/ 2147483646 h 262"/>
                <a:gd name="T110" fmla="*/ 2147483646 w 254"/>
                <a:gd name="T111" fmla="*/ 2147483646 h 262"/>
                <a:gd name="T112" fmla="*/ 2147483646 w 254"/>
                <a:gd name="T113" fmla="*/ 2147483646 h 262"/>
                <a:gd name="T114" fmla="*/ 2147483646 w 254"/>
                <a:gd name="T115" fmla="*/ 0 h 26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54" h="262">
                  <a:moveTo>
                    <a:pt x="127" y="63"/>
                  </a:moveTo>
                  <a:lnTo>
                    <a:pt x="119" y="64"/>
                  </a:lnTo>
                  <a:lnTo>
                    <a:pt x="109" y="66"/>
                  </a:lnTo>
                  <a:lnTo>
                    <a:pt x="99" y="71"/>
                  </a:lnTo>
                  <a:lnTo>
                    <a:pt x="91" y="80"/>
                  </a:lnTo>
                  <a:lnTo>
                    <a:pt x="84" y="93"/>
                  </a:lnTo>
                  <a:lnTo>
                    <a:pt x="79" y="110"/>
                  </a:lnTo>
                  <a:lnTo>
                    <a:pt x="78" y="131"/>
                  </a:lnTo>
                  <a:lnTo>
                    <a:pt x="79" y="152"/>
                  </a:lnTo>
                  <a:lnTo>
                    <a:pt x="84" y="169"/>
                  </a:lnTo>
                  <a:lnTo>
                    <a:pt x="91" y="181"/>
                  </a:lnTo>
                  <a:lnTo>
                    <a:pt x="99" y="191"/>
                  </a:lnTo>
                  <a:lnTo>
                    <a:pt x="109" y="196"/>
                  </a:lnTo>
                  <a:lnTo>
                    <a:pt x="119" y="199"/>
                  </a:lnTo>
                  <a:lnTo>
                    <a:pt x="127" y="200"/>
                  </a:lnTo>
                  <a:lnTo>
                    <a:pt x="136" y="199"/>
                  </a:lnTo>
                  <a:lnTo>
                    <a:pt x="146" y="196"/>
                  </a:lnTo>
                  <a:lnTo>
                    <a:pt x="155" y="191"/>
                  </a:lnTo>
                  <a:lnTo>
                    <a:pt x="163" y="181"/>
                  </a:lnTo>
                  <a:lnTo>
                    <a:pt x="171" y="169"/>
                  </a:lnTo>
                  <a:lnTo>
                    <a:pt x="175" y="152"/>
                  </a:lnTo>
                  <a:lnTo>
                    <a:pt x="177" y="131"/>
                  </a:lnTo>
                  <a:lnTo>
                    <a:pt x="175" y="110"/>
                  </a:lnTo>
                  <a:lnTo>
                    <a:pt x="171" y="93"/>
                  </a:lnTo>
                  <a:lnTo>
                    <a:pt x="163" y="80"/>
                  </a:lnTo>
                  <a:lnTo>
                    <a:pt x="155" y="71"/>
                  </a:lnTo>
                  <a:lnTo>
                    <a:pt x="146" y="66"/>
                  </a:lnTo>
                  <a:lnTo>
                    <a:pt x="136" y="64"/>
                  </a:lnTo>
                  <a:lnTo>
                    <a:pt x="127" y="63"/>
                  </a:lnTo>
                  <a:close/>
                  <a:moveTo>
                    <a:pt x="127" y="0"/>
                  </a:moveTo>
                  <a:lnTo>
                    <a:pt x="158" y="3"/>
                  </a:lnTo>
                  <a:lnTo>
                    <a:pt x="186" y="13"/>
                  </a:lnTo>
                  <a:lnTo>
                    <a:pt x="208" y="28"/>
                  </a:lnTo>
                  <a:lnTo>
                    <a:pt x="228" y="48"/>
                  </a:lnTo>
                  <a:lnTo>
                    <a:pt x="242" y="71"/>
                  </a:lnTo>
                  <a:lnTo>
                    <a:pt x="250" y="100"/>
                  </a:lnTo>
                  <a:lnTo>
                    <a:pt x="254" y="131"/>
                  </a:lnTo>
                  <a:lnTo>
                    <a:pt x="250" y="162"/>
                  </a:lnTo>
                  <a:lnTo>
                    <a:pt x="242" y="191"/>
                  </a:lnTo>
                  <a:lnTo>
                    <a:pt x="228" y="215"/>
                  </a:lnTo>
                  <a:lnTo>
                    <a:pt x="208" y="235"/>
                  </a:lnTo>
                  <a:lnTo>
                    <a:pt x="186" y="250"/>
                  </a:lnTo>
                  <a:lnTo>
                    <a:pt x="158" y="260"/>
                  </a:lnTo>
                  <a:lnTo>
                    <a:pt x="127" y="262"/>
                  </a:lnTo>
                  <a:lnTo>
                    <a:pt x="96" y="260"/>
                  </a:lnTo>
                  <a:lnTo>
                    <a:pt x="69" y="250"/>
                  </a:lnTo>
                  <a:lnTo>
                    <a:pt x="45" y="235"/>
                  </a:lnTo>
                  <a:lnTo>
                    <a:pt x="27" y="215"/>
                  </a:lnTo>
                  <a:lnTo>
                    <a:pt x="12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2" y="71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9" y="13"/>
                  </a:lnTo>
                  <a:lnTo>
                    <a:pt x="96" y="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489950" y="5645150"/>
              <a:ext cx="136525" cy="100013"/>
            </a:xfrm>
            <a:custGeom>
              <a:avLst/>
              <a:gdLst>
                <a:gd name="T0" fmla="*/ 0 w 342"/>
                <a:gd name="T1" fmla="*/ 0 h 249"/>
                <a:gd name="T2" fmla="*/ 2147483646 w 342"/>
                <a:gd name="T3" fmla="*/ 0 h 249"/>
                <a:gd name="T4" fmla="*/ 2147483646 w 342"/>
                <a:gd name="T5" fmla="*/ 2147483646 h 249"/>
                <a:gd name="T6" fmla="*/ 2147483646 w 342"/>
                <a:gd name="T7" fmla="*/ 2147483646 h 249"/>
                <a:gd name="T8" fmla="*/ 2147483646 w 342"/>
                <a:gd name="T9" fmla="*/ 0 h 249"/>
                <a:gd name="T10" fmla="*/ 2147483646 w 342"/>
                <a:gd name="T11" fmla="*/ 0 h 249"/>
                <a:gd name="T12" fmla="*/ 2147483646 w 342"/>
                <a:gd name="T13" fmla="*/ 2147483646 h 249"/>
                <a:gd name="T14" fmla="*/ 2147483646 w 342"/>
                <a:gd name="T15" fmla="*/ 2147483646 h 249"/>
                <a:gd name="T16" fmla="*/ 2147483646 w 342"/>
                <a:gd name="T17" fmla="*/ 0 h 249"/>
                <a:gd name="T18" fmla="*/ 2147483646 w 342"/>
                <a:gd name="T19" fmla="*/ 0 h 249"/>
                <a:gd name="T20" fmla="*/ 2147483646 w 342"/>
                <a:gd name="T21" fmla="*/ 2147483646 h 249"/>
                <a:gd name="T22" fmla="*/ 2147483646 w 342"/>
                <a:gd name="T23" fmla="*/ 2147483646 h 249"/>
                <a:gd name="T24" fmla="*/ 2147483646 w 342"/>
                <a:gd name="T25" fmla="*/ 2147483646 h 249"/>
                <a:gd name="T26" fmla="*/ 2147483646 w 342"/>
                <a:gd name="T27" fmla="*/ 2147483646 h 249"/>
                <a:gd name="T28" fmla="*/ 2147483646 w 342"/>
                <a:gd name="T29" fmla="*/ 2147483646 h 249"/>
                <a:gd name="T30" fmla="*/ 2147483646 w 342"/>
                <a:gd name="T31" fmla="*/ 2147483646 h 249"/>
                <a:gd name="T32" fmla="*/ 0 w 342"/>
                <a:gd name="T33" fmla="*/ 0 h 2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42" h="249">
                  <a:moveTo>
                    <a:pt x="0" y="0"/>
                  </a:moveTo>
                  <a:lnTo>
                    <a:pt x="76" y="0"/>
                  </a:lnTo>
                  <a:lnTo>
                    <a:pt x="106" y="154"/>
                  </a:lnTo>
                  <a:lnTo>
                    <a:pt x="107" y="154"/>
                  </a:lnTo>
                  <a:lnTo>
                    <a:pt x="137" y="0"/>
                  </a:lnTo>
                  <a:lnTo>
                    <a:pt x="205" y="0"/>
                  </a:lnTo>
                  <a:lnTo>
                    <a:pt x="234" y="155"/>
                  </a:lnTo>
                  <a:lnTo>
                    <a:pt x="235" y="155"/>
                  </a:lnTo>
                  <a:lnTo>
                    <a:pt x="266" y="0"/>
                  </a:lnTo>
                  <a:lnTo>
                    <a:pt x="342" y="0"/>
                  </a:lnTo>
                  <a:lnTo>
                    <a:pt x="272" y="249"/>
                  </a:lnTo>
                  <a:lnTo>
                    <a:pt x="196" y="249"/>
                  </a:lnTo>
                  <a:lnTo>
                    <a:pt x="170" y="97"/>
                  </a:lnTo>
                  <a:lnTo>
                    <a:pt x="169" y="97"/>
                  </a:lnTo>
                  <a:lnTo>
                    <a:pt x="143" y="249"/>
                  </a:lnTo>
                  <a:lnTo>
                    <a:pt x="67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/>
            </p:cNvSpPr>
            <p:nvPr userDrawn="1"/>
          </p:nvSpPr>
          <p:spPr bwMode="auto">
            <a:xfrm>
              <a:off x="7543800" y="4959350"/>
              <a:ext cx="341313" cy="452438"/>
            </a:xfrm>
            <a:custGeom>
              <a:avLst/>
              <a:gdLst>
                <a:gd name="T0" fmla="*/ 2147483646 w 859"/>
                <a:gd name="T1" fmla="*/ 2147483646 h 1142"/>
                <a:gd name="T2" fmla="*/ 2147483646 w 859"/>
                <a:gd name="T3" fmla="*/ 2147483646 h 1142"/>
                <a:gd name="T4" fmla="*/ 2147483646 w 859"/>
                <a:gd name="T5" fmla="*/ 2147483646 h 1142"/>
                <a:gd name="T6" fmla="*/ 2147483646 w 859"/>
                <a:gd name="T7" fmla="*/ 2147483646 h 1142"/>
                <a:gd name="T8" fmla="*/ 2147483646 w 859"/>
                <a:gd name="T9" fmla="*/ 2147483646 h 1142"/>
                <a:gd name="T10" fmla="*/ 2147483646 w 859"/>
                <a:gd name="T11" fmla="*/ 2147483646 h 1142"/>
                <a:gd name="T12" fmla="*/ 2147483646 w 859"/>
                <a:gd name="T13" fmla="*/ 2147483646 h 1142"/>
                <a:gd name="T14" fmla="*/ 2147483646 w 859"/>
                <a:gd name="T15" fmla="*/ 2147483646 h 1142"/>
                <a:gd name="T16" fmla="*/ 2147483646 w 859"/>
                <a:gd name="T17" fmla="*/ 2147483646 h 1142"/>
                <a:gd name="T18" fmla="*/ 2147483646 w 859"/>
                <a:gd name="T19" fmla="*/ 2147483646 h 1142"/>
                <a:gd name="T20" fmla="*/ 2147483646 w 859"/>
                <a:gd name="T21" fmla="*/ 2147483646 h 1142"/>
                <a:gd name="T22" fmla="*/ 2147483646 w 859"/>
                <a:gd name="T23" fmla="*/ 2147483646 h 1142"/>
                <a:gd name="T24" fmla="*/ 2147483646 w 859"/>
                <a:gd name="T25" fmla="*/ 2147483646 h 1142"/>
                <a:gd name="T26" fmla="*/ 2147483646 w 859"/>
                <a:gd name="T27" fmla="*/ 2147483646 h 1142"/>
                <a:gd name="T28" fmla="*/ 2147483646 w 859"/>
                <a:gd name="T29" fmla="*/ 2147483646 h 1142"/>
                <a:gd name="T30" fmla="*/ 2147483646 w 859"/>
                <a:gd name="T31" fmla="*/ 2147483646 h 1142"/>
                <a:gd name="T32" fmla="*/ 2147483646 w 859"/>
                <a:gd name="T33" fmla="*/ 2147483646 h 1142"/>
                <a:gd name="T34" fmla="*/ 2147483646 w 859"/>
                <a:gd name="T35" fmla="*/ 2147483646 h 1142"/>
                <a:gd name="T36" fmla="*/ 2147483646 w 859"/>
                <a:gd name="T37" fmla="*/ 2147483646 h 1142"/>
                <a:gd name="T38" fmla="*/ 2147483646 w 859"/>
                <a:gd name="T39" fmla="*/ 2147483646 h 1142"/>
                <a:gd name="T40" fmla="*/ 2147483646 w 859"/>
                <a:gd name="T41" fmla="*/ 2147483646 h 1142"/>
                <a:gd name="T42" fmla="*/ 2147483646 w 859"/>
                <a:gd name="T43" fmla="*/ 2147483646 h 1142"/>
                <a:gd name="T44" fmla="*/ 2147483646 w 859"/>
                <a:gd name="T45" fmla="*/ 2147483646 h 1142"/>
                <a:gd name="T46" fmla="*/ 2147483646 w 859"/>
                <a:gd name="T47" fmla="*/ 2147483646 h 1142"/>
                <a:gd name="T48" fmla="*/ 2147483646 w 859"/>
                <a:gd name="T49" fmla="*/ 2147483646 h 1142"/>
                <a:gd name="T50" fmla="*/ 2147483646 w 859"/>
                <a:gd name="T51" fmla="*/ 2147483646 h 1142"/>
                <a:gd name="T52" fmla="*/ 2147483646 w 859"/>
                <a:gd name="T53" fmla="*/ 2147483646 h 1142"/>
                <a:gd name="T54" fmla="*/ 2147483646 w 859"/>
                <a:gd name="T55" fmla="*/ 2147483646 h 1142"/>
                <a:gd name="T56" fmla="*/ 2147483646 w 859"/>
                <a:gd name="T57" fmla="*/ 2147483646 h 1142"/>
                <a:gd name="T58" fmla="*/ 2147483646 w 859"/>
                <a:gd name="T59" fmla="*/ 2147483646 h 1142"/>
                <a:gd name="T60" fmla="*/ 2147483646 w 859"/>
                <a:gd name="T61" fmla="*/ 2147483646 h 1142"/>
                <a:gd name="T62" fmla="*/ 2147483646 w 859"/>
                <a:gd name="T63" fmla="*/ 2147483646 h 1142"/>
                <a:gd name="T64" fmla="*/ 2147483646 w 859"/>
                <a:gd name="T65" fmla="*/ 2147483646 h 1142"/>
                <a:gd name="T66" fmla="*/ 2147483646 w 859"/>
                <a:gd name="T67" fmla="*/ 2147483646 h 1142"/>
                <a:gd name="T68" fmla="*/ 2147483646 w 859"/>
                <a:gd name="T69" fmla="*/ 2147483646 h 1142"/>
                <a:gd name="T70" fmla="*/ 2147483646 w 859"/>
                <a:gd name="T71" fmla="*/ 2147483646 h 1142"/>
                <a:gd name="T72" fmla="*/ 2147483646 w 859"/>
                <a:gd name="T73" fmla="*/ 2147483646 h 1142"/>
                <a:gd name="T74" fmla="*/ 2147483646 w 859"/>
                <a:gd name="T75" fmla="*/ 2147483646 h 1142"/>
                <a:gd name="T76" fmla="*/ 2147483646 w 859"/>
                <a:gd name="T77" fmla="*/ 2147483646 h 1142"/>
                <a:gd name="T78" fmla="*/ 2147483646 w 859"/>
                <a:gd name="T79" fmla="*/ 2147483646 h 1142"/>
                <a:gd name="T80" fmla="*/ 2147483646 w 859"/>
                <a:gd name="T81" fmla="*/ 2147483646 h 1142"/>
                <a:gd name="T82" fmla="*/ 2147483646 w 859"/>
                <a:gd name="T83" fmla="*/ 2147483646 h 1142"/>
                <a:gd name="T84" fmla="*/ 2147483646 w 859"/>
                <a:gd name="T85" fmla="*/ 2147483646 h 1142"/>
                <a:gd name="T86" fmla="*/ 2147483646 w 859"/>
                <a:gd name="T87" fmla="*/ 2147483646 h 1142"/>
                <a:gd name="T88" fmla="*/ 2147483646 w 859"/>
                <a:gd name="T89" fmla="*/ 2147483646 h 1142"/>
                <a:gd name="T90" fmla="*/ 2147483646 w 859"/>
                <a:gd name="T91" fmla="*/ 2147483646 h 1142"/>
                <a:gd name="T92" fmla="*/ 2147483646 w 859"/>
                <a:gd name="T93" fmla="*/ 2147483646 h 1142"/>
                <a:gd name="T94" fmla="*/ 2147483646 w 859"/>
                <a:gd name="T95" fmla="*/ 2147483646 h 1142"/>
                <a:gd name="T96" fmla="*/ 2147483646 w 859"/>
                <a:gd name="T97" fmla="*/ 2147483646 h 1142"/>
                <a:gd name="T98" fmla="*/ 2147483646 w 859"/>
                <a:gd name="T99" fmla="*/ 2147483646 h 1142"/>
                <a:gd name="T100" fmla="*/ 2147483646 w 859"/>
                <a:gd name="T101" fmla="*/ 2147483646 h 1142"/>
                <a:gd name="T102" fmla="*/ 2147483646 w 859"/>
                <a:gd name="T103" fmla="*/ 2147483646 h 1142"/>
                <a:gd name="T104" fmla="*/ 2147483646 w 859"/>
                <a:gd name="T105" fmla="*/ 2147483646 h 1142"/>
                <a:gd name="T106" fmla="*/ 2147483646 w 859"/>
                <a:gd name="T107" fmla="*/ 2147483646 h 1142"/>
                <a:gd name="T108" fmla="*/ 2147483646 w 859"/>
                <a:gd name="T109" fmla="*/ 2147483646 h 114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859" h="1142">
                  <a:moveTo>
                    <a:pt x="399" y="0"/>
                  </a:moveTo>
                  <a:lnTo>
                    <a:pt x="442" y="2"/>
                  </a:lnTo>
                  <a:lnTo>
                    <a:pt x="486" y="4"/>
                  </a:lnTo>
                  <a:lnTo>
                    <a:pt x="527" y="10"/>
                  </a:lnTo>
                  <a:lnTo>
                    <a:pt x="565" y="19"/>
                  </a:lnTo>
                  <a:lnTo>
                    <a:pt x="603" y="30"/>
                  </a:lnTo>
                  <a:lnTo>
                    <a:pt x="638" y="44"/>
                  </a:lnTo>
                  <a:lnTo>
                    <a:pt x="670" y="61"/>
                  </a:lnTo>
                  <a:lnTo>
                    <a:pt x="700" y="83"/>
                  </a:lnTo>
                  <a:lnTo>
                    <a:pt x="726" y="108"/>
                  </a:lnTo>
                  <a:lnTo>
                    <a:pt x="750" y="135"/>
                  </a:lnTo>
                  <a:lnTo>
                    <a:pt x="771" y="167"/>
                  </a:lnTo>
                  <a:lnTo>
                    <a:pt x="787" y="205"/>
                  </a:lnTo>
                  <a:lnTo>
                    <a:pt x="801" y="246"/>
                  </a:lnTo>
                  <a:lnTo>
                    <a:pt x="809" y="292"/>
                  </a:lnTo>
                  <a:lnTo>
                    <a:pt x="814" y="342"/>
                  </a:lnTo>
                  <a:lnTo>
                    <a:pt x="648" y="342"/>
                  </a:lnTo>
                  <a:lnTo>
                    <a:pt x="641" y="307"/>
                  </a:lnTo>
                  <a:lnTo>
                    <a:pt x="631" y="276"/>
                  </a:lnTo>
                  <a:lnTo>
                    <a:pt x="618" y="248"/>
                  </a:lnTo>
                  <a:lnTo>
                    <a:pt x="599" y="226"/>
                  </a:lnTo>
                  <a:lnTo>
                    <a:pt x="578" y="206"/>
                  </a:lnTo>
                  <a:lnTo>
                    <a:pt x="554" y="191"/>
                  </a:lnTo>
                  <a:lnTo>
                    <a:pt x="528" y="179"/>
                  </a:lnTo>
                  <a:lnTo>
                    <a:pt x="501" y="170"/>
                  </a:lnTo>
                  <a:lnTo>
                    <a:pt x="472" y="164"/>
                  </a:lnTo>
                  <a:lnTo>
                    <a:pt x="442" y="160"/>
                  </a:lnTo>
                  <a:lnTo>
                    <a:pt x="412" y="159"/>
                  </a:lnTo>
                  <a:lnTo>
                    <a:pt x="385" y="160"/>
                  </a:lnTo>
                  <a:lnTo>
                    <a:pt x="358" y="162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1"/>
                  </a:lnTo>
                  <a:lnTo>
                    <a:pt x="257" y="193"/>
                  </a:lnTo>
                  <a:lnTo>
                    <a:pt x="237" y="207"/>
                  </a:lnTo>
                  <a:lnTo>
                    <a:pt x="220" y="225"/>
                  </a:lnTo>
                  <a:lnTo>
                    <a:pt x="207" y="246"/>
                  </a:lnTo>
                  <a:lnTo>
                    <a:pt x="200" y="269"/>
                  </a:lnTo>
                  <a:lnTo>
                    <a:pt x="197" y="298"/>
                  </a:lnTo>
                  <a:lnTo>
                    <a:pt x="200" y="324"/>
                  </a:lnTo>
                  <a:lnTo>
                    <a:pt x="207" y="347"/>
                  </a:lnTo>
                  <a:lnTo>
                    <a:pt x="220" y="367"/>
                  </a:lnTo>
                  <a:lnTo>
                    <a:pt x="236" y="384"/>
                  </a:lnTo>
                  <a:lnTo>
                    <a:pt x="256" y="400"/>
                  </a:lnTo>
                  <a:lnTo>
                    <a:pt x="278" y="414"/>
                  </a:lnTo>
                  <a:lnTo>
                    <a:pt x="304" y="426"/>
                  </a:lnTo>
                  <a:lnTo>
                    <a:pt x="333" y="436"/>
                  </a:lnTo>
                  <a:lnTo>
                    <a:pt x="363" y="446"/>
                  </a:lnTo>
                  <a:lnTo>
                    <a:pt x="395" y="455"/>
                  </a:lnTo>
                  <a:lnTo>
                    <a:pt x="427" y="464"/>
                  </a:lnTo>
                  <a:lnTo>
                    <a:pt x="461" y="471"/>
                  </a:lnTo>
                  <a:lnTo>
                    <a:pt x="495" y="479"/>
                  </a:lnTo>
                  <a:lnTo>
                    <a:pt x="528" y="488"/>
                  </a:lnTo>
                  <a:lnTo>
                    <a:pt x="564" y="496"/>
                  </a:lnTo>
                  <a:lnTo>
                    <a:pt x="599" y="506"/>
                  </a:lnTo>
                  <a:lnTo>
                    <a:pt x="634" y="517"/>
                  </a:lnTo>
                  <a:lnTo>
                    <a:pt x="666" y="530"/>
                  </a:lnTo>
                  <a:lnTo>
                    <a:pt x="699" y="544"/>
                  </a:lnTo>
                  <a:lnTo>
                    <a:pt x="728" y="560"/>
                  </a:lnTo>
                  <a:lnTo>
                    <a:pt x="756" y="578"/>
                  </a:lnTo>
                  <a:lnTo>
                    <a:pt x="781" y="600"/>
                  </a:lnTo>
                  <a:lnTo>
                    <a:pt x="803" y="623"/>
                  </a:lnTo>
                  <a:lnTo>
                    <a:pt x="823" y="651"/>
                  </a:lnTo>
                  <a:lnTo>
                    <a:pt x="838" y="682"/>
                  </a:lnTo>
                  <a:lnTo>
                    <a:pt x="849" y="717"/>
                  </a:lnTo>
                  <a:lnTo>
                    <a:pt x="856" y="754"/>
                  </a:lnTo>
                  <a:lnTo>
                    <a:pt x="859" y="798"/>
                  </a:lnTo>
                  <a:lnTo>
                    <a:pt x="856" y="844"/>
                  </a:lnTo>
                  <a:lnTo>
                    <a:pt x="849" y="887"/>
                  </a:lnTo>
                  <a:lnTo>
                    <a:pt x="837" y="926"/>
                  </a:lnTo>
                  <a:lnTo>
                    <a:pt x="820" y="961"/>
                  </a:lnTo>
                  <a:lnTo>
                    <a:pt x="801" y="992"/>
                  </a:lnTo>
                  <a:lnTo>
                    <a:pt x="777" y="1021"/>
                  </a:lnTo>
                  <a:lnTo>
                    <a:pt x="751" y="1046"/>
                  </a:lnTo>
                  <a:lnTo>
                    <a:pt x="721" y="1067"/>
                  </a:lnTo>
                  <a:lnTo>
                    <a:pt x="689" y="1086"/>
                  </a:lnTo>
                  <a:lnTo>
                    <a:pt x="655" y="1100"/>
                  </a:lnTo>
                  <a:lnTo>
                    <a:pt x="619" y="1114"/>
                  </a:lnTo>
                  <a:lnTo>
                    <a:pt x="583" y="1124"/>
                  </a:lnTo>
                  <a:lnTo>
                    <a:pt x="544" y="1132"/>
                  </a:lnTo>
                  <a:lnTo>
                    <a:pt x="506" y="1138"/>
                  </a:lnTo>
                  <a:lnTo>
                    <a:pt x="467" y="1140"/>
                  </a:lnTo>
                  <a:lnTo>
                    <a:pt x="429" y="1142"/>
                  </a:lnTo>
                  <a:lnTo>
                    <a:pt x="384" y="1140"/>
                  </a:lnTo>
                  <a:lnTo>
                    <a:pt x="339" y="1137"/>
                  </a:lnTo>
                  <a:lnTo>
                    <a:pt x="297" y="1129"/>
                  </a:lnTo>
                  <a:lnTo>
                    <a:pt x="257" y="1119"/>
                  </a:lnTo>
                  <a:lnTo>
                    <a:pt x="218" y="1105"/>
                  </a:lnTo>
                  <a:lnTo>
                    <a:pt x="182" y="1089"/>
                  </a:lnTo>
                  <a:lnTo>
                    <a:pt x="149" y="1069"/>
                  </a:lnTo>
                  <a:lnTo>
                    <a:pt x="118" y="1046"/>
                  </a:lnTo>
                  <a:lnTo>
                    <a:pt x="89" y="1020"/>
                  </a:lnTo>
                  <a:lnTo>
                    <a:pt x="64" y="988"/>
                  </a:lnTo>
                  <a:lnTo>
                    <a:pt x="43" y="953"/>
                  </a:lnTo>
                  <a:lnTo>
                    <a:pt x="26" y="915"/>
                  </a:lnTo>
                  <a:lnTo>
                    <a:pt x="13" y="871"/>
                  </a:lnTo>
                  <a:lnTo>
                    <a:pt x="3" y="824"/>
                  </a:lnTo>
                  <a:lnTo>
                    <a:pt x="0" y="773"/>
                  </a:lnTo>
                  <a:lnTo>
                    <a:pt x="166" y="773"/>
                  </a:lnTo>
                  <a:lnTo>
                    <a:pt x="170" y="810"/>
                  </a:lnTo>
                  <a:lnTo>
                    <a:pt x="179" y="844"/>
                  </a:lnTo>
                  <a:lnTo>
                    <a:pt x="191" y="872"/>
                  </a:lnTo>
                  <a:lnTo>
                    <a:pt x="209" y="899"/>
                  </a:lnTo>
                  <a:lnTo>
                    <a:pt x="230" y="920"/>
                  </a:lnTo>
                  <a:lnTo>
                    <a:pt x="253" y="939"/>
                  </a:lnTo>
                  <a:lnTo>
                    <a:pt x="279" y="952"/>
                  </a:lnTo>
                  <a:lnTo>
                    <a:pt x="308" y="965"/>
                  </a:lnTo>
                  <a:lnTo>
                    <a:pt x="339" y="973"/>
                  </a:lnTo>
                  <a:lnTo>
                    <a:pt x="370" y="978"/>
                  </a:lnTo>
                  <a:lnTo>
                    <a:pt x="404" y="982"/>
                  </a:lnTo>
                  <a:lnTo>
                    <a:pt x="439" y="983"/>
                  </a:lnTo>
                  <a:lnTo>
                    <a:pt x="462" y="983"/>
                  </a:lnTo>
                  <a:lnTo>
                    <a:pt x="488" y="981"/>
                  </a:lnTo>
                  <a:lnTo>
                    <a:pt x="513" y="978"/>
                  </a:lnTo>
                  <a:lnTo>
                    <a:pt x="539" y="973"/>
                  </a:lnTo>
                  <a:lnTo>
                    <a:pt x="564" y="967"/>
                  </a:lnTo>
                  <a:lnTo>
                    <a:pt x="588" y="958"/>
                  </a:lnTo>
                  <a:lnTo>
                    <a:pt x="610" y="947"/>
                  </a:lnTo>
                  <a:lnTo>
                    <a:pt x="630" y="935"/>
                  </a:lnTo>
                  <a:lnTo>
                    <a:pt x="648" y="919"/>
                  </a:lnTo>
                  <a:lnTo>
                    <a:pt x="662" y="899"/>
                  </a:lnTo>
                  <a:lnTo>
                    <a:pt x="674" y="876"/>
                  </a:lnTo>
                  <a:lnTo>
                    <a:pt x="680" y="850"/>
                  </a:lnTo>
                  <a:lnTo>
                    <a:pt x="682" y="821"/>
                  </a:lnTo>
                  <a:lnTo>
                    <a:pt x="680" y="790"/>
                  </a:lnTo>
                  <a:lnTo>
                    <a:pt x="671" y="764"/>
                  </a:lnTo>
                  <a:lnTo>
                    <a:pt x="659" y="742"/>
                  </a:lnTo>
                  <a:lnTo>
                    <a:pt x="641" y="722"/>
                  </a:lnTo>
                  <a:lnTo>
                    <a:pt x="619" y="704"/>
                  </a:lnTo>
                  <a:lnTo>
                    <a:pt x="594" y="689"/>
                  </a:lnTo>
                  <a:lnTo>
                    <a:pt x="565" y="676"/>
                  </a:lnTo>
                  <a:lnTo>
                    <a:pt x="534" y="664"/>
                  </a:lnTo>
                  <a:lnTo>
                    <a:pt x="501" y="654"/>
                  </a:lnTo>
                  <a:lnTo>
                    <a:pt x="465" y="644"/>
                  </a:lnTo>
                  <a:lnTo>
                    <a:pt x="427" y="636"/>
                  </a:lnTo>
                  <a:lnTo>
                    <a:pt x="390" y="627"/>
                  </a:lnTo>
                  <a:lnTo>
                    <a:pt x="352" y="618"/>
                  </a:lnTo>
                  <a:lnTo>
                    <a:pt x="317" y="610"/>
                  </a:lnTo>
                  <a:lnTo>
                    <a:pt x="282" y="600"/>
                  </a:lnTo>
                  <a:lnTo>
                    <a:pt x="247" y="588"/>
                  </a:lnTo>
                  <a:lnTo>
                    <a:pt x="215" y="576"/>
                  </a:lnTo>
                  <a:lnTo>
                    <a:pt x="182" y="562"/>
                  </a:lnTo>
                  <a:lnTo>
                    <a:pt x="153" y="546"/>
                  </a:lnTo>
                  <a:lnTo>
                    <a:pt x="125" y="527"/>
                  </a:lnTo>
                  <a:lnTo>
                    <a:pt x="99" y="506"/>
                  </a:lnTo>
                  <a:lnTo>
                    <a:pt x="77" y="483"/>
                  </a:lnTo>
                  <a:lnTo>
                    <a:pt x="58" y="456"/>
                  </a:lnTo>
                  <a:lnTo>
                    <a:pt x="42" y="425"/>
                  </a:lnTo>
                  <a:lnTo>
                    <a:pt x="31" y="392"/>
                  </a:lnTo>
                  <a:lnTo>
                    <a:pt x="23" y="353"/>
                  </a:lnTo>
                  <a:lnTo>
                    <a:pt x="21" y="311"/>
                  </a:lnTo>
                  <a:lnTo>
                    <a:pt x="23" y="268"/>
                  </a:lnTo>
                  <a:lnTo>
                    <a:pt x="31" y="230"/>
                  </a:lnTo>
                  <a:lnTo>
                    <a:pt x="43" y="193"/>
                  </a:lnTo>
                  <a:lnTo>
                    <a:pt x="59" y="161"/>
                  </a:lnTo>
                  <a:lnTo>
                    <a:pt x="80" y="132"/>
                  </a:lnTo>
                  <a:lnTo>
                    <a:pt x="103" y="106"/>
                  </a:lnTo>
                  <a:lnTo>
                    <a:pt x="130" y="84"/>
                  </a:lnTo>
                  <a:lnTo>
                    <a:pt x="159" y="64"/>
                  </a:lnTo>
                  <a:lnTo>
                    <a:pt x="190" y="46"/>
                  </a:lnTo>
                  <a:lnTo>
                    <a:pt x="222" y="32"/>
                  </a:lnTo>
                  <a:lnTo>
                    <a:pt x="257" y="20"/>
                  </a:lnTo>
                  <a:lnTo>
                    <a:pt x="292" y="12"/>
                  </a:lnTo>
                  <a:lnTo>
                    <a:pt x="328" y="5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 noEditPoints="1"/>
            </p:cNvSpPr>
            <p:nvPr userDrawn="1"/>
          </p:nvSpPr>
          <p:spPr bwMode="auto">
            <a:xfrm>
              <a:off x="7897813" y="4959350"/>
              <a:ext cx="377825" cy="452438"/>
            </a:xfrm>
            <a:custGeom>
              <a:avLst/>
              <a:gdLst>
                <a:gd name="T0" fmla="*/ 2147483646 w 951"/>
                <a:gd name="T1" fmla="*/ 2147483646 h 1142"/>
                <a:gd name="T2" fmla="*/ 2147483646 w 951"/>
                <a:gd name="T3" fmla="*/ 2147483646 h 1142"/>
                <a:gd name="T4" fmla="*/ 2147483646 w 951"/>
                <a:gd name="T5" fmla="*/ 2147483646 h 1142"/>
                <a:gd name="T6" fmla="*/ 2147483646 w 951"/>
                <a:gd name="T7" fmla="*/ 2147483646 h 1142"/>
                <a:gd name="T8" fmla="*/ 2147483646 w 951"/>
                <a:gd name="T9" fmla="*/ 2147483646 h 1142"/>
                <a:gd name="T10" fmla="*/ 2147483646 w 951"/>
                <a:gd name="T11" fmla="*/ 2147483646 h 1142"/>
                <a:gd name="T12" fmla="*/ 2147483646 w 951"/>
                <a:gd name="T13" fmla="*/ 2147483646 h 1142"/>
                <a:gd name="T14" fmla="*/ 2147483646 w 951"/>
                <a:gd name="T15" fmla="*/ 2147483646 h 1142"/>
                <a:gd name="T16" fmla="*/ 2147483646 w 951"/>
                <a:gd name="T17" fmla="*/ 2147483646 h 1142"/>
                <a:gd name="T18" fmla="*/ 2147483646 w 951"/>
                <a:gd name="T19" fmla="*/ 2147483646 h 1142"/>
                <a:gd name="T20" fmla="*/ 2147483646 w 951"/>
                <a:gd name="T21" fmla="*/ 2147483646 h 1142"/>
                <a:gd name="T22" fmla="*/ 2147483646 w 951"/>
                <a:gd name="T23" fmla="*/ 2147483646 h 1142"/>
                <a:gd name="T24" fmla="*/ 2147483646 w 951"/>
                <a:gd name="T25" fmla="*/ 2147483646 h 1142"/>
                <a:gd name="T26" fmla="*/ 2147483646 w 951"/>
                <a:gd name="T27" fmla="*/ 2147483646 h 1142"/>
                <a:gd name="T28" fmla="*/ 2147483646 w 951"/>
                <a:gd name="T29" fmla="*/ 2147483646 h 1142"/>
                <a:gd name="T30" fmla="*/ 2147483646 w 951"/>
                <a:gd name="T31" fmla="*/ 0 h 1142"/>
                <a:gd name="T32" fmla="*/ 2147483646 w 951"/>
                <a:gd name="T33" fmla="*/ 2147483646 h 1142"/>
                <a:gd name="T34" fmla="*/ 2147483646 w 951"/>
                <a:gd name="T35" fmla="*/ 2147483646 h 1142"/>
                <a:gd name="T36" fmla="*/ 2147483646 w 951"/>
                <a:gd name="T37" fmla="*/ 2147483646 h 1142"/>
                <a:gd name="T38" fmla="*/ 2147483646 w 951"/>
                <a:gd name="T39" fmla="*/ 2147483646 h 1142"/>
                <a:gd name="T40" fmla="*/ 2147483646 w 951"/>
                <a:gd name="T41" fmla="*/ 2147483646 h 1142"/>
                <a:gd name="T42" fmla="*/ 2147483646 w 951"/>
                <a:gd name="T43" fmla="*/ 2147483646 h 1142"/>
                <a:gd name="T44" fmla="*/ 2147483646 w 951"/>
                <a:gd name="T45" fmla="*/ 2147483646 h 1142"/>
                <a:gd name="T46" fmla="*/ 2147483646 w 951"/>
                <a:gd name="T47" fmla="*/ 2147483646 h 1142"/>
                <a:gd name="T48" fmla="*/ 2147483646 w 951"/>
                <a:gd name="T49" fmla="*/ 2147483646 h 1142"/>
                <a:gd name="T50" fmla="*/ 2147483646 w 951"/>
                <a:gd name="T51" fmla="*/ 2147483646 h 1142"/>
                <a:gd name="T52" fmla="*/ 2147483646 w 951"/>
                <a:gd name="T53" fmla="*/ 2147483646 h 1142"/>
                <a:gd name="T54" fmla="*/ 2147483646 w 951"/>
                <a:gd name="T55" fmla="*/ 2147483646 h 1142"/>
                <a:gd name="T56" fmla="*/ 2147483646 w 951"/>
                <a:gd name="T57" fmla="*/ 2147483646 h 1142"/>
                <a:gd name="T58" fmla="*/ 2147483646 w 951"/>
                <a:gd name="T59" fmla="*/ 2147483646 h 1142"/>
                <a:gd name="T60" fmla="*/ 2147483646 w 951"/>
                <a:gd name="T61" fmla="*/ 2147483646 h 1142"/>
                <a:gd name="T62" fmla="*/ 2147483646 w 951"/>
                <a:gd name="T63" fmla="*/ 2147483646 h 1142"/>
                <a:gd name="T64" fmla="*/ 2147483646 w 951"/>
                <a:gd name="T65" fmla="*/ 2147483646 h 1142"/>
                <a:gd name="T66" fmla="*/ 2147483646 w 951"/>
                <a:gd name="T67" fmla="*/ 2147483646 h 1142"/>
                <a:gd name="T68" fmla="*/ 2147483646 w 951"/>
                <a:gd name="T69" fmla="*/ 2147483646 h 1142"/>
                <a:gd name="T70" fmla="*/ 2147483646 w 951"/>
                <a:gd name="T71" fmla="*/ 2147483646 h 1142"/>
                <a:gd name="T72" fmla="*/ 2147483646 w 951"/>
                <a:gd name="T73" fmla="*/ 2147483646 h 1142"/>
                <a:gd name="T74" fmla="*/ 2147483646 w 951"/>
                <a:gd name="T75" fmla="*/ 2147483646 h 1142"/>
                <a:gd name="T76" fmla="*/ 2147483646 w 951"/>
                <a:gd name="T77" fmla="*/ 2147483646 h 1142"/>
                <a:gd name="T78" fmla="*/ 2147483646 w 951"/>
                <a:gd name="T79" fmla="*/ 2147483646 h 1142"/>
                <a:gd name="T80" fmla="*/ 2147483646 w 951"/>
                <a:gd name="T81" fmla="*/ 2147483646 h 1142"/>
                <a:gd name="T82" fmla="*/ 2147483646 w 951"/>
                <a:gd name="T83" fmla="*/ 2147483646 h 1142"/>
                <a:gd name="T84" fmla="*/ 2147483646 w 951"/>
                <a:gd name="T85" fmla="*/ 2147483646 h 1142"/>
                <a:gd name="T86" fmla="*/ 2147483646 w 951"/>
                <a:gd name="T87" fmla="*/ 2147483646 h 1142"/>
                <a:gd name="T88" fmla="*/ 2147483646 w 951"/>
                <a:gd name="T89" fmla="*/ 2147483646 h 1142"/>
                <a:gd name="T90" fmla="*/ 2147483646 w 951"/>
                <a:gd name="T91" fmla="*/ 2147483646 h 1142"/>
                <a:gd name="T92" fmla="*/ 2147483646 w 951"/>
                <a:gd name="T93" fmla="*/ 2147483646 h 1142"/>
                <a:gd name="T94" fmla="*/ 2147483646 w 951"/>
                <a:gd name="T95" fmla="*/ 2147483646 h 1142"/>
                <a:gd name="T96" fmla="*/ 2147483646 w 951"/>
                <a:gd name="T97" fmla="*/ 2147483646 h 1142"/>
                <a:gd name="T98" fmla="*/ 2147483646 w 951"/>
                <a:gd name="T99" fmla="*/ 2147483646 h 1142"/>
                <a:gd name="T100" fmla="*/ 2147483646 w 951"/>
                <a:gd name="T101" fmla="*/ 2147483646 h 1142"/>
                <a:gd name="T102" fmla="*/ 2147483646 w 951"/>
                <a:gd name="T103" fmla="*/ 2147483646 h 1142"/>
                <a:gd name="T104" fmla="*/ 2147483646 w 951"/>
                <a:gd name="T105" fmla="*/ 2147483646 h 1142"/>
                <a:gd name="T106" fmla="*/ 2147483646 w 951"/>
                <a:gd name="T107" fmla="*/ 2147483646 h 1142"/>
                <a:gd name="T108" fmla="*/ 2147483646 w 951"/>
                <a:gd name="T109" fmla="*/ 2147483646 h 1142"/>
                <a:gd name="T110" fmla="*/ 2147483646 w 951"/>
                <a:gd name="T111" fmla="*/ 2147483646 h 1142"/>
                <a:gd name="T112" fmla="*/ 2147483646 w 951"/>
                <a:gd name="T113" fmla="*/ 2147483646 h 1142"/>
                <a:gd name="T114" fmla="*/ 2147483646 w 951"/>
                <a:gd name="T115" fmla="*/ 2147483646 h 1142"/>
                <a:gd name="T116" fmla="*/ 2147483646 w 951"/>
                <a:gd name="T117" fmla="*/ 2147483646 h 1142"/>
                <a:gd name="T118" fmla="*/ 2147483646 w 951"/>
                <a:gd name="T119" fmla="*/ 0 h 114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51" h="1142">
                  <a:moveTo>
                    <a:pt x="682" y="554"/>
                  </a:moveTo>
                  <a:lnTo>
                    <a:pt x="658" y="569"/>
                  </a:lnTo>
                  <a:lnTo>
                    <a:pt x="631" y="580"/>
                  </a:lnTo>
                  <a:lnTo>
                    <a:pt x="599" y="590"/>
                  </a:lnTo>
                  <a:lnTo>
                    <a:pt x="566" y="597"/>
                  </a:lnTo>
                  <a:lnTo>
                    <a:pt x="531" y="605"/>
                  </a:lnTo>
                  <a:lnTo>
                    <a:pt x="494" y="610"/>
                  </a:lnTo>
                  <a:lnTo>
                    <a:pt x="455" y="615"/>
                  </a:lnTo>
                  <a:lnTo>
                    <a:pt x="418" y="621"/>
                  </a:lnTo>
                  <a:lnTo>
                    <a:pt x="381" y="627"/>
                  </a:lnTo>
                  <a:lnTo>
                    <a:pt x="351" y="633"/>
                  </a:lnTo>
                  <a:lnTo>
                    <a:pt x="322" y="641"/>
                  </a:lnTo>
                  <a:lnTo>
                    <a:pt x="296" y="651"/>
                  </a:lnTo>
                  <a:lnTo>
                    <a:pt x="271" y="662"/>
                  </a:lnTo>
                  <a:lnTo>
                    <a:pt x="248" y="676"/>
                  </a:lnTo>
                  <a:lnTo>
                    <a:pt x="228" y="692"/>
                  </a:lnTo>
                  <a:lnTo>
                    <a:pt x="210" y="711"/>
                  </a:lnTo>
                  <a:lnTo>
                    <a:pt x="197" y="733"/>
                  </a:lnTo>
                  <a:lnTo>
                    <a:pt x="185" y="759"/>
                  </a:lnTo>
                  <a:lnTo>
                    <a:pt x="179" y="789"/>
                  </a:lnTo>
                  <a:lnTo>
                    <a:pt x="177" y="823"/>
                  </a:lnTo>
                  <a:lnTo>
                    <a:pt x="179" y="854"/>
                  </a:lnTo>
                  <a:lnTo>
                    <a:pt x="185" y="880"/>
                  </a:lnTo>
                  <a:lnTo>
                    <a:pt x="195" y="904"/>
                  </a:lnTo>
                  <a:lnTo>
                    <a:pt x="210" y="924"/>
                  </a:lnTo>
                  <a:lnTo>
                    <a:pt x="226" y="940"/>
                  </a:lnTo>
                  <a:lnTo>
                    <a:pt x="246" y="953"/>
                  </a:lnTo>
                  <a:lnTo>
                    <a:pt x="269" y="965"/>
                  </a:lnTo>
                  <a:lnTo>
                    <a:pt x="292" y="973"/>
                  </a:lnTo>
                  <a:lnTo>
                    <a:pt x="318" y="978"/>
                  </a:lnTo>
                  <a:lnTo>
                    <a:pt x="345" y="982"/>
                  </a:lnTo>
                  <a:lnTo>
                    <a:pt x="372" y="983"/>
                  </a:lnTo>
                  <a:lnTo>
                    <a:pt x="420" y="981"/>
                  </a:lnTo>
                  <a:lnTo>
                    <a:pt x="464" y="973"/>
                  </a:lnTo>
                  <a:lnTo>
                    <a:pt x="504" y="962"/>
                  </a:lnTo>
                  <a:lnTo>
                    <a:pt x="540" y="947"/>
                  </a:lnTo>
                  <a:lnTo>
                    <a:pt x="570" y="929"/>
                  </a:lnTo>
                  <a:lnTo>
                    <a:pt x="597" y="909"/>
                  </a:lnTo>
                  <a:lnTo>
                    <a:pt x="621" y="885"/>
                  </a:lnTo>
                  <a:lnTo>
                    <a:pt x="639" y="861"/>
                  </a:lnTo>
                  <a:lnTo>
                    <a:pt x="655" y="836"/>
                  </a:lnTo>
                  <a:lnTo>
                    <a:pt x="667" y="810"/>
                  </a:lnTo>
                  <a:lnTo>
                    <a:pt x="675" y="785"/>
                  </a:lnTo>
                  <a:lnTo>
                    <a:pt x="680" y="760"/>
                  </a:lnTo>
                  <a:lnTo>
                    <a:pt x="682" y="737"/>
                  </a:lnTo>
                  <a:lnTo>
                    <a:pt x="682" y="554"/>
                  </a:lnTo>
                  <a:close/>
                  <a:moveTo>
                    <a:pt x="469" y="0"/>
                  </a:moveTo>
                  <a:lnTo>
                    <a:pt x="502" y="0"/>
                  </a:lnTo>
                  <a:lnTo>
                    <a:pt x="537" y="3"/>
                  </a:lnTo>
                  <a:lnTo>
                    <a:pt x="571" y="7"/>
                  </a:lnTo>
                  <a:lnTo>
                    <a:pt x="604" y="12"/>
                  </a:lnTo>
                  <a:lnTo>
                    <a:pt x="637" y="18"/>
                  </a:lnTo>
                  <a:lnTo>
                    <a:pt x="669" y="28"/>
                  </a:lnTo>
                  <a:lnTo>
                    <a:pt x="699" y="40"/>
                  </a:lnTo>
                  <a:lnTo>
                    <a:pt x="726" y="54"/>
                  </a:lnTo>
                  <a:lnTo>
                    <a:pt x="752" y="73"/>
                  </a:lnTo>
                  <a:lnTo>
                    <a:pt x="776" y="93"/>
                  </a:lnTo>
                  <a:lnTo>
                    <a:pt x="797" y="117"/>
                  </a:lnTo>
                  <a:lnTo>
                    <a:pt x="815" y="145"/>
                  </a:lnTo>
                  <a:lnTo>
                    <a:pt x="828" y="177"/>
                  </a:lnTo>
                  <a:lnTo>
                    <a:pt x="840" y="213"/>
                  </a:lnTo>
                  <a:lnTo>
                    <a:pt x="846" y="255"/>
                  </a:lnTo>
                  <a:lnTo>
                    <a:pt x="848" y="299"/>
                  </a:lnTo>
                  <a:lnTo>
                    <a:pt x="848" y="861"/>
                  </a:lnTo>
                  <a:lnTo>
                    <a:pt x="848" y="890"/>
                  </a:lnTo>
                  <a:lnTo>
                    <a:pt x="849" y="916"/>
                  </a:lnTo>
                  <a:lnTo>
                    <a:pt x="851" y="937"/>
                  </a:lnTo>
                  <a:lnTo>
                    <a:pt x="854" y="953"/>
                  </a:lnTo>
                  <a:lnTo>
                    <a:pt x="861" y="967"/>
                  </a:lnTo>
                  <a:lnTo>
                    <a:pt x="871" y="976"/>
                  </a:lnTo>
                  <a:lnTo>
                    <a:pt x="883" y="981"/>
                  </a:lnTo>
                  <a:lnTo>
                    <a:pt x="900" y="983"/>
                  </a:lnTo>
                  <a:lnTo>
                    <a:pt x="915" y="982"/>
                  </a:lnTo>
                  <a:lnTo>
                    <a:pt x="933" y="980"/>
                  </a:lnTo>
                  <a:lnTo>
                    <a:pt x="951" y="972"/>
                  </a:lnTo>
                  <a:lnTo>
                    <a:pt x="951" y="1112"/>
                  </a:lnTo>
                  <a:lnTo>
                    <a:pt x="928" y="1124"/>
                  </a:lnTo>
                  <a:lnTo>
                    <a:pt x="900" y="1134"/>
                  </a:lnTo>
                  <a:lnTo>
                    <a:pt x="869" y="1139"/>
                  </a:lnTo>
                  <a:lnTo>
                    <a:pt x="832" y="1142"/>
                  </a:lnTo>
                  <a:lnTo>
                    <a:pt x="805" y="1139"/>
                  </a:lnTo>
                  <a:lnTo>
                    <a:pt x="780" y="1134"/>
                  </a:lnTo>
                  <a:lnTo>
                    <a:pt x="757" y="1124"/>
                  </a:lnTo>
                  <a:lnTo>
                    <a:pt x="739" y="1110"/>
                  </a:lnTo>
                  <a:lnTo>
                    <a:pt x="721" y="1092"/>
                  </a:lnTo>
                  <a:lnTo>
                    <a:pt x="709" y="1069"/>
                  </a:lnTo>
                  <a:lnTo>
                    <a:pt x="699" y="1042"/>
                  </a:lnTo>
                  <a:lnTo>
                    <a:pt x="694" y="1010"/>
                  </a:lnTo>
                  <a:lnTo>
                    <a:pt x="692" y="972"/>
                  </a:lnTo>
                  <a:lnTo>
                    <a:pt x="655" y="1013"/>
                  </a:lnTo>
                  <a:lnTo>
                    <a:pt x="617" y="1048"/>
                  </a:lnTo>
                  <a:lnTo>
                    <a:pt x="576" y="1077"/>
                  </a:lnTo>
                  <a:lnTo>
                    <a:pt x="531" y="1100"/>
                  </a:lnTo>
                  <a:lnTo>
                    <a:pt x="485" y="1119"/>
                  </a:lnTo>
                  <a:lnTo>
                    <a:pt x="438" y="1132"/>
                  </a:lnTo>
                  <a:lnTo>
                    <a:pt x="387" y="1139"/>
                  </a:lnTo>
                  <a:lnTo>
                    <a:pt x="336" y="1142"/>
                  </a:lnTo>
                  <a:lnTo>
                    <a:pt x="294" y="1140"/>
                  </a:lnTo>
                  <a:lnTo>
                    <a:pt x="253" y="1135"/>
                  </a:lnTo>
                  <a:lnTo>
                    <a:pt x="214" y="1127"/>
                  </a:lnTo>
                  <a:lnTo>
                    <a:pt x="178" y="1115"/>
                  </a:lnTo>
                  <a:lnTo>
                    <a:pt x="144" y="1100"/>
                  </a:lnTo>
                  <a:lnTo>
                    <a:pt x="113" y="1081"/>
                  </a:lnTo>
                  <a:lnTo>
                    <a:pt x="85" y="1058"/>
                  </a:lnTo>
                  <a:lnTo>
                    <a:pt x="61" y="1032"/>
                  </a:lnTo>
                  <a:lnTo>
                    <a:pt x="40" y="1001"/>
                  </a:lnTo>
                  <a:lnTo>
                    <a:pt x="22" y="966"/>
                  </a:lnTo>
                  <a:lnTo>
                    <a:pt x="11" y="927"/>
                  </a:lnTo>
                  <a:lnTo>
                    <a:pt x="3" y="884"/>
                  </a:lnTo>
                  <a:lnTo>
                    <a:pt x="0" y="835"/>
                  </a:lnTo>
                  <a:lnTo>
                    <a:pt x="3" y="789"/>
                  </a:lnTo>
                  <a:lnTo>
                    <a:pt x="9" y="747"/>
                  </a:lnTo>
                  <a:lnTo>
                    <a:pt x="20" y="709"/>
                  </a:lnTo>
                  <a:lnTo>
                    <a:pt x="34" y="676"/>
                  </a:lnTo>
                  <a:lnTo>
                    <a:pt x="51" y="647"/>
                  </a:lnTo>
                  <a:lnTo>
                    <a:pt x="71" y="621"/>
                  </a:lnTo>
                  <a:lnTo>
                    <a:pt x="95" y="598"/>
                  </a:lnTo>
                  <a:lnTo>
                    <a:pt x="121" y="580"/>
                  </a:lnTo>
                  <a:lnTo>
                    <a:pt x="148" y="562"/>
                  </a:lnTo>
                  <a:lnTo>
                    <a:pt x="178" y="549"/>
                  </a:lnTo>
                  <a:lnTo>
                    <a:pt x="209" y="536"/>
                  </a:lnTo>
                  <a:lnTo>
                    <a:pt x="241" y="525"/>
                  </a:lnTo>
                  <a:lnTo>
                    <a:pt x="275" y="516"/>
                  </a:lnTo>
                  <a:lnTo>
                    <a:pt x="308" y="507"/>
                  </a:lnTo>
                  <a:lnTo>
                    <a:pt x="343" y="500"/>
                  </a:lnTo>
                  <a:lnTo>
                    <a:pt x="382" y="493"/>
                  </a:lnTo>
                  <a:lnTo>
                    <a:pt x="420" y="486"/>
                  </a:lnTo>
                  <a:lnTo>
                    <a:pt x="456" y="481"/>
                  </a:lnTo>
                  <a:lnTo>
                    <a:pt x="491" y="475"/>
                  </a:lnTo>
                  <a:lnTo>
                    <a:pt x="524" y="470"/>
                  </a:lnTo>
                  <a:lnTo>
                    <a:pt x="555" y="464"/>
                  </a:lnTo>
                  <a:lnTo>
                    <a:pt x="582" y="456"/>
                  </a:lnTo>
                  <a:lnTo>
                    <a:pt x="607" y="448"/>
                  </a:lnTo>
                  <a:lnTo>
                    <a:pt x="629" y="438"/>
                  </a:lnTo>
                  <a:lnTo>
                    <a:pt x="648" y="424"/>
                  </a:lnTo>
                  <a:lnTo>
                    <a:pt x="663" y="408"/>
                  </a:lnTo>
                  <a:lnTo>
                    <a:pt x="674" y="389"/>
                  </a:lnTo>
                  <a:lnTo>
                    <a:pt x="682" y="367"/>
                  </a:lnTo>
                  <a:lnTo>
                    <a:pt x="684" y="341"/>
                  </a:lnTo>
                  <a:lnTo>
                    <a:pt x="682" y="307"/>
                  </a:lnTo>
                  <a:lnTo>
                    <a:pt x="675" y="277"/>
                  </a:lnTo>
                  <a:lnTo>
                    <a:pt x="667" y="252"/>
                  </a:lnTo>
                  <a:lnTo>
                    <a:pt x="654" y="230"/>
                  </a:lnTo>
                  <a:lnTo>
                    <a:pt x="638" y="212"/>
                  </a:lnTo>
                  <a:lnTo>
                    <a:pt x="621" y="197"/>
                  </a:lnTo>
                  <a:lnTo>
                    <a:pt x="601" y="185"/>
                  </a:lnTo>
                  <a:lnTo>
                    <a:pt x="580" y="176"/>
                  </a:lnTo>
                  <a:lnTo>
                    <a:pt x="556" y="169"/>
                  </a:lnTo>
                  <a:lnTo>
                    <a:pt x="532" y="164"/>
                  </a:lnTo>
                  <a:lnTo>
                    <a:pt x="507" y="161"/>
                  </a:lnTo>
                  <a:lnTo>
                    <a:pt x="483" y="159"/>
                  </a:lnTo>
                  <a:lnTo>
                    <a:pt x="459" y="159"/>
                  </a:lnTo>
                  <a:lnTo>
                    <a:pt x="424" y="160"/>
                  </a:lnTo>
                  <a:lnTo>
                    <a:pt x="392" y="162"/>
                  </a:lnTo>
                  <a:lnTo>
                    <a:pt x="361" y="169"/>
                  </a:lnTo>
                  <a:lnTo>
                    <a:pt x="332" y="176"/>
                  </a:lnTo>
                  <a:lnTo>
                    <a:pt x="306" y="187"/>
                  </a:lnTo>
                  <a:lnTo>
                    <a:pt x="282" y="202"/>
                  </a:lnTo>
                  <a:lnTo>
                    <a:pt x="261" y="220"/>
                  </a:lnTo>
                  <a:lnTo>
                    <a:pt x="244" y="241"/>
                  </a:lnTo>
                  <a:lnTo>
                    <a:pt x="229" y="266"/>
                  </a:lnTo>
                  <a:lnTo>
                    <a:pt x="218" y="294"/>
                  </a:lnTo>
                  <a:lnTo>
                    <a:pt x="210" y="328"/>
                  </a:lnTo>
                  <a:lnTo>
                    <a:pt x="206" y="365"/>
                  </a:lnTo>
                  <a:lnTo>
                    <a:pt x="40" y="365"/>
                  </a:lnTo>
                  <a:lnTo>
                    <a:pt x="44" y="313"/>
                  </a:lnTo>
                  <a:lnTo>
                    <a:pt x="52" y="267"/>
                  </a:lnTo>
                  <a:lnTo>
                    <a:pt x="66" y="223"/>
                  </a:lnTo>
                  <a:lnTo>
                    <a:pt x="83" y="185"/>
                  </a:lnTo>
                  <a:lnTo>
                    <a:pt x="105" y="151"/>
                  </a:lnTo>
                  <a:lnTo>
                    <a:pt x="129" y="120"/>
                  </a:lnTo>
                  <a:lnTo>
                    <a:pt x="158" y="94"/>
                  </a:lnTo>
                  <a:lnTo>
                    <a:pt x="189" y="70"/>
                  </a:lnTo>
                  <a:lnTo>
                    <a:pt x="223" y="51"/>
                  </a:lnTo>
                  <a:lnTo>
                    <a:pt x="259" y="35"/>
                  </a:lnTo>
                  <a:lnTo>
                    <a:pt x="297" y="22"/>
                  </a:lnTo>
                  <a:lnTo>
                    <a:pt x="338" y="13"/>
                  </a:lnTo>
                  <a:lnTo>
                    <a:pt x="381" y="5"/>
                  </a:lnTo>
                  <a:lnTo>
                    <a:pt x="424" y="2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 userDrawn="1"/>
          </p:nvSpPr>
          <p:spPr bwMode="auto">
            <a:xfrm>
              <a:off x="8270875" y="4959350"/>
              <a:ext cx="341313" cy="452438"/>
            </a:xfrm>
            <a:custGeom>
              <a:avLst/>
              <a:gdLst>
                <a:gd name="T0" fmla="*/ 2147483646 w 860"/>
                <a:gd name="T1" fmla="*/ 2147483646 h 1142"/>
                <a:gd name="T2" fmla="*/ 2147483646 w 860"/>
                <a:gd name="T3" fmla="*/ 2147483646 h 1142"/>
                <a:gd name="T4" fmla="*/ 2147483646 w 860"/>
                <a:gd name="T5" fmla="*/ 2147483646 h 1142"/>
                <a:gd name="T6" fmla="*/ 2147483646 w 860"/>
                <a:gd name="T7" fmla="*/ 2147483646 h 1142"/>
                <a:gd name="T8" fmla="*/ 2147483646 w 860"/>
                <a:gd name="T9" fmla="*/ 2147483646 h 1142"/>
                <a:gd name="T10" fmla="*/ 2147483646 w 860"/>
                <a:gd name="T11" fmla="*/ 2147483646 h 1142"/>
                <a:gd name="T12" fmla="*/ 2147483646 w 860"/>
                <a:gd name="T13" fmla="*/ 2147483646 h 1142"/>
                <a:gd name="T14" fmla="*/ 2147483646 w 860"/>
                <a:gd name="T15" fmla="*/ 2147483646 h 1142"/>
                <a:gd name="T16" fmla="*/ 2147483646 w 860"/>
                <a:gd name="T17" fmla="*/ 2147483646 h 1142"/>
                <a:gd name="T18" fmla="*/ 2147483646 w 860"/>
                <a:gd name="T19" fmla="*/ 2147483646 h 1142"/>
                <a:gd name="T20" fmla="*/ 2147483646 w 860"/>
                <a:gd name="T21" fmla="*/ 2147483646 h 1142"/>
                <a:gd name="T22" fmla="*/ 2147483646 w 860"/>
                <a:gd name="T23" fmla="*/ 2147483646 h 1142"/>
                <a:gd name="T24" fmla="*/ 2147483646 w 860"/>
                <a:gd name="T25" fmla="*/ 2147483646 h 1142"/>
                <a:gd name="T26" fmla="*/ 2147483646 w 860"/>
                <a:gd name="T27" fmla="*/ 2147483646 h 1142"/>
                <a:gd name="T28" fmla="*/ 2147483646 w 860"/>
                <a:gd name="T29" fmla="*/ 2147483646 h 1142"/>
                <a:gd name="T30" fmla="*/ 2147483646 w 860"/>
                <a:gd name="T31" fmla="*/ 2147483646 h 1142"/>
                <a:gd name="T32" fmla="*/ 2147483646 w 860"/>
                <a:gd name="T33" fmla="*/ 2147483646 h 1142"/>
                <a:gd name="T34" fmla="*/ 2147483646 w 860"/>
                <a:gd name="T35" fmla="*/ 2147483646 h 1142"/>
                <a:gd name="T36" fmla="*/ 2147483646 w 860"/>
                <a:gd name="T37" fmla="*/ 2147483646 h 1142"/>
                <a:gd name="T38" fmla="*/ 2147483646 w 860"/>
                <a:gd name="T39" fmla="*/ 2147483646 h 1142"/>
                <a:gd name="T40" fmla="*/ 2147483646 w 860"/>
                <a:gd name="T41" fmla="*/ 2147483646 h 1142"/>
                <a:gd name="T42" fmla="*/ 2147483646 w 860"/>
                <a:gd name="T43" fmla="*/ 2147483646 h 1142"/>
                <a:gd name="T44" fmla="*/ 2147483646 w 860"/>
                <a:gd name="T45" fmla="*/ 2147483646 h 1142"/>
                <a:gd name="T46" fmla="*/ 2147483646 w 860"/>
                <a:gd name="T47" fmla="*/ 2147483646 h 1142"/>
                <a:gd name="T48" fmla="*/ 2147483646 w 860"/>
                <a:gd name="T49" fmla="*/ 2147483646 h 1142"/>
                <a:gd name="T50" fmla="*/ 2147483646 w 860"/>
                <a:gd name="T51" fmla="*/ 2147483646 h 1142"/>
                <a:gd name="T52" fmla="*/ 2147483646 w 860"/>
                <a:gd name="T53" fmla="*/ 2147483646 h 1142"/>
                <a:gd name="T54" fmla="*/ 2147483646 w 860"/>
                <a:gd name="T55" fmla="*/ 2147483646 h 1142"/>
                <a:gd name="T56" fmla="*/ 2147483646 w 860"/>
                <a:gd name="T57" fmla="*/ 2147483646 h 1142"/>
                <a:gd name="T58" fmla="*/ 2147483646 w 860"/>
                <a:gd name="T59" fmla="*/ 2147483646 h 1142"/>
                <a:gd name="T60" fmla="*/ 2147483646 w 860"/>
                <a:gd name="T61" fmla="*/ 2147483646 h 1142"/>
                <a:gd name="T62" fmla="*/ 2147483646 w 860"/>
                <a:gd name="T63" fmla="*/ 2147483646 h 1142"/>
                <a:gd name="T64" fmla="*/ 2147483646 w 860"/>
                <a:gd name="T65" fmla="*/ 2147483646 h 1142"/>
                <a:gd name="T66" fmla="*/ 2147483646 w 860"/>
                <a:gd name="T67" fmla="*/ 2147483646 h 1142"/>
                <a:gd name="T68" fmla="*/ 2147483646 w 860"/>
                <a:gd name="T69" fmla="*/ 2147483646 h 1142"/>
                <a:gd name="T70" fmla="*/ 2147483646 w 860"/>
                <a:gd name="T71" fmla="*/ 2147483646 h 1142"/>
                <a:gd name="T72" fmla="*/ 2147483646 w 860"/>
                <a:gd name="T73" fmla="*/ 2147483646 h 1142"/>
                <a:gd name="T74" fmla="*/ 2147483646 w 860"/>
                <a:gd name="T75" fmla="*/ 2147483646 h 1142"/>
                <a:gd name="T76" fmla="*/ 2147483646 w 860"/>
                <a:gd name="T77" fmla="*/ 2147483646 h 1142"/>
                <a:gd name="T78" fmla="*/ 2147483646 w 860"/>
                <a:gd name="T79" fmla="*/ 2147483646 h 1142"/>
                <a:gd name="T80" fmla="*/ 2147483646 w 860"/>
                <a:gd name="T81" fmla="*/ 2147483646 h 1142"/>
                <a:gd name="T82" fmla="*/ 2147483646 w 860"/>
                <a:gd name="T83" fmla="*/ 2147483646 h 1142"/>
                <a:gd name="T84" fmla="*/ 2147483646 w 860"/>
                <a:gd name="T85" fmla="*/ 2147483646 h 1142"/>
                <a:gd name="T86" fmla="*/ 2147483646 w 860"/>
                <a:gd name="T87" fmla="*/ 2147483646 h 1142"/>
                <a:gd name="T88" fmla="*/ 2147483646 w 860"/>
                <a:gd name="T89" fmla="*/ 2147483646 h 1142"/>
                <a:gd name="T90" fmla="*/ 2147483646 w 860"/>
                <a:gd name="T91" fmla="*/ 2147483646 h 1142"/>
                <a:gd name="T92" fmla="*/ 2147483646 w 860"/>
                <a:gd name="T93" fmla="*/ 2147483646 h 1142"/>
                <a:gd name="T94" fmla="*/ 2147483646 w 860"/>
                <a:gd name="T95" fmla="*/ 2147483646 h 1142"/>
                <a:gd name="T96" fmla="*/ 2147483646 w 860"/>
                <a:gd name="T97" fmla="*/ 2147483646 h 1142"/>
                <a:gd name="T98" fmla="*/ 2147483646 w 860"/>
                <a:gd name="T99" fmla="*/ 2147483646 h 1142"/>
                <a:gd name="T100" fmla="*/ 2147483646 w 860"/>
                <a:gd name="T101" fmla="*/ 2147483646 h 1142"/>
                <a:gd name="T102" fmla="*/ 2147483646 w 860"/>
                <a:gd name="T103" fmla="*/ 2147483646 h 1142"/>
                <a:gd name="T104" fmla="*/ 2147483646 w 860"/>
                <a:gd name="T105" fmla="*/ 2147483646 h 1142"/>
                <a:gd name="T106" fmla="*/ 2147483646 w 860"/>
                <a:gd name="T107" fmla="*/ 2147483646 h 1142"/>
                <a:gd name="T108" fmla="*/ 2147483646 w 860"/>
                <a:gd name="T109" fmla="*/ 2147483646 h 114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860" h="1142">
                  <a:moveTo>
                    <a:pt x="399" y="0"/>
                  </a:moveTo>
                  <a:lnTo>
                    <a:pt x="443" y="2"/>
                  </a:lnTo>
                  <a:lnTo>
                    <a:pt x="487" y="4"/>
                  </a:lnTo>
                  <a:lnTo>
                    <a:pt x="528" y="10"/>
                  </a:lnTo>
                  <a:lnTo>
                    <a:pt x="566" y="19"/>
                  </a:lnTo>
                  <a:lnTo>
                    <a:pt x="603" y="30"/>
                  </a:lnTo>
                  <a:lnTo>
                    <a:pt x="638" y="44"/>
                  </a:lnTo>
                  <a:lnTo>
                    <a:pt x="671" y="61"/>
                  </a:lnTo>
                  <a:lnTo>
                    <a:pt x="700" y="83"/>
                  </a:lnTo>
                  <a:lnTo>
                    <a:pt x="727" y="108"/>
                  </a:lnTo>
                  <a:lnTo>
                    <a:pt x="750" y="135"/>
                  </a:lnTo>
                  <a:lnTo>
                    <a:pt x="771" y="167"/>
                  </a:lnTo>
                  <a:lnTo>
                    <a:pt x="787" y="205"/>
                  </a:lnTo>
                  <a:lnTo>
                    <a:pt x="800" y="246"/>
                  </a:lnTo>
                  <a:lnTo>
                    <a:pt x="810" y="292"/>
                  </a:lnTo>
                  <a:lnTo>
                    <a:pt x="815" y="342"/>
                  </a:lnTo>
                  <a:lnTo>
                    <a:pt x="648" y="342"/>
                  </a:lnTo>
                  <a:lnTo>
                    <a:pt x="642" y="307"/>
                  </a:lnTo>
                  <a:lnTo>
                    <a:pt x="632" y="276"/>
                  </a:lnTo>
                  <a:lnTo>
                    <a:pt x="618" y="248"/>
                  </a:lnTo>
                  <a:lnTo>
                    <a:pt x="600" y="226"/>
                  </a:lnTo>
                  <a:lnTo>
                    <a:pt x="579" y="206"/>
                  </a:lnTo>
                  <a:lnTo>
                    <a:pt x="555" y="191"/>
                  </a:lnTo>
                  <a:lnTo>
                    <a:pt x="529" y="179"/>
                  </a:lnTo>
                  <a:lnTo>
                    <a:pt x="501" y="170"/>
                  </a:lnTo>
                  <a:lnTo>
                    <a:pt x="473" y="164"/>
                  </a:lnTo>
                  <a:lnTo>
                    <a:pt x="443" y="160"/>
                  </a:lnTo>
                  <a:lnTo>
                    <a:pt x="413" y="159"/>
                  </a:lnTo>
                  <a:lnTo>
                    <a:pt x="386" y="160"/>
                  </a:lnTo>
                  <a:lnTo>
                    <a:pt x="358" y="162"/>
                  </a:lnTo>
                  <a:lnTo>
                    <a:pt x="331" y="166"/>
                  </a:lnTo>
                  <a:lnTo>
                    <a:pt x="304" y="172"/>
                  </a:lnTo>
                  <a:lnTo>
                    <a:pt x="280" y="181"/>
                  </a:lnTo>
                  <a:lnTo>
                    <a:pt x="256" y="193"/>
                  </a:lnTo>
                  <a:lnTo>
                    <a:pt x="238" y="207"/>
                  </a:lnTo>
                  <a:lnTo>
                    <a:pt x="220" y="225"/>
                  </a:lnTo>
                  <a:lnTo>
                    <a:pt x="208" y="246"/>
                  </a:lnTo>
                  <a:lnTo>
                    <a:pt x="200" y="269"/>
                  </a:lnTo>
                  <a:lnTo>
                    <a:pt x="198" y="298"/>
                  </a:lnTo>
                  <a:lnTo>
                    <a:pt x="200" y="324"/>
                  </a:lnTo>
                  <a:lnTo>
                    <a:pt x="208" y="347"/>
                  </a:lnTo>
                  <a:lnTo>
                    <a:pt x="220" y="367"/>
                  </a:lnTo>
                  <a:lnTo>
                    <a:pt x="237" y="384"/>
                  </a:lnTo>
                  <a:lnTo>
                    <a:pt x="256" y="400"/>
                  </a:lnTo>
                  <a:lnTo>
                    <a:pt x="279" y="414"/>
                  </a:lnTo>
                  <a:lnTo>
                    <a:pt x="305" y="426"/>
                  </a:lnTo>
                  <a:lnTo>
                    <a:pt x="334" y="436"/>
                  </a:lnTo>
                  <a:lnTo>
                    <a:pt x="363" y="446"/>
                  </a:lnTo>
                  <a:lnTo>
                    <a:pt x="396" y="455"/>
                  </a:lnTo>
                  <a:lnTo>
                    <a:pt x="428" y="464"/>
                  </a:lnTo>
                  <a:lnTo>
                    <a:pt x="462" y="471"/>
                  </a:lnTo>
                  <a:lnTo>
                    <a:pt x="495" y="479"/>
                  </a:lnTo>
                  <a:lnTo>
                    <a:pt x="529" y="488"/>
                  </a:lnTo>
                  <a:lnTo>
                    <a:pt x="564" y="496"/>
                  </a:lnTo>
                  <a:lnTo>
                    <a:pt x="600" y="506"/>
                  </a:lnTo>
                  <a:lnTo>
                    <a:pt x="633" y="517"/>
                  </a:lnTo>
                  <a:lnTo>
                    <a:pt x="667" y="530"/>
                  </a:lnTo>
                  <a:lnTo>
                    <a:pt x="699" y="544"/>
                  </a:lnTo>
                  <a:lnTo>
                    <a:pt x="729" y="560"/>
                  </a:lnTo>
                  <a:lnTo>
                    <a:pt x="756" y="578"/>
                  </a:lnTo>
                  <a:lnTo>
                    <a:pt x="781" y="600"/>
                  </a:lnTo>
                  <a:lnTo>
                    <a:pt x="804" y="623"/>
                  </a:lnTo>
                  <a:lnTo>
                    <a:pt x="824" y="651"/>
                  </a:lnTo>
                  <a:lnTo>
                    <a:pt x="838" y="682"/>
                  </a:lnTo>
                  <a:lnTo>
                    <a:pt x="850" y="717"/>
                  </a:lnTo>
                  <a:lnTo>
                    <a:pt x="857" y="754"/>
                  </a:lnTo>
                  <a:lnTo>
                    <a:pt x="860" y="798"/>
                  </a:lnTo>
                  <a:lnTo>
                    <a:pt x="857" y="844"/>
                  </a:lnTo>
                  <a:lnTo>
                    <a:pt x="850" y="887"/>
                  </a:lnTo>
                  <a:lnTo>
                    <a:pt x="837" y="926"/>
                  </a:lnTo>
                  <a:lnTo>
                    <a:pt x="821" y="961"/>
                  </a:lnTo>
                  <a:lnTo>
                    <a:pt x="801" y="992"/>
                  </a:lnTo>
                  <a:lnTo>
                    <a:pt x="778" y="1021"/>
                  </a:lnTo>
                  <a:lnTo>
                    <a:pt x="750" y="1046"/>
                  </a:lnTo>
                  <a:lnTo>
                    <a:pt x="722" y="1067"/>
                  </a:lnTo>
                  <a:lnTo>
                    <a:pt x="689" y="1086"/>
                  </a:lnTo>
                  <a:lnTo>
                    <a:pt x="656" y="1100"/>
                  </a:lnTo>
                  <a:lnTo>
                    <a:pt x="620" y="1114"/>
                  </a:lnTo>
                  <a:lnTo>
                    <a:pt x="582" y="1124"/>
                  </a:lnTo>
                  <a:lnTo>
                    <a:pt x="545" y="1132"/>
                  </a:lnTo>
                  <a:lnTo>
                    <a:pt x="506" y="1138"/>
                  </a:lnTo>
                  <a:lnTo>
                    <a:pt x="468" y="1140"/>
                  </a:lnTo>
                  <a:lnTo>
                    <a:pt x="429" y="1142"/>
                  </a:lnTo>
                  <a:lnTo>
                    <a:pt x="383" y="1140"/>
                  </a:lnTo>
                  <a:lnTo>
                    <a:pt x="340" y="1137"/>
                  </a:lnTo>
                  <a:lnTo>
                    <a:pt x="297" y="1129"/>
                  </a:lnTo>
                  <a:lnTo>
                    <a:pt x="258" y="1119"/>
                  </a:lnTo>
                  <a:lnTo>
                    <a:pt x="219" y="1105"/>
                  </a:lnTo>
                  <a:lnTo>
                    <a:pt x="183" y="1089"/>
                  </a:lnTo>
                  <a:lnTo>
                    <a:pt x="148" y="1069"/>
                  </a:lnTo>
                  <a:lnTo>
                    <a:pt x="117" y="1046"/>
                  </a:lnTo>
                  <a:lnTo>
                    <a:pt x="90" y="1020"/>
                  </a:lnTo>
                  <a:lnTo>
                    <a:pt x="65" y="988"/>
                  </a:lnTo>
                  <a:lnTo>
                    <a:pt x="44" y="953"/>
                  </a:lnTo>
                  <a:lnTo>
                    <a:pt x="26" y="915"/>
                  </a:lnTo>
                  <a:lnTo>
                    <a:pt x="13" y="871"/>
                  </a:lnTo>
                  <a:lnTo>
                    <a:pt x="4" y="824"/>
                  </a:lnTo>
                  <a:lnTo>
                    <a:pt x="0" y="773"/>
                  </a:lnTo>
                  <a:lnTo>
                    <a:pt x="167" y="773"/>
                  </a:lnTo>
                  <a:lnTo>
                    <a:pt x="171" y="810"/>
                  </a:lnTo>
                  <a:lnTo>
                    <a:pt x="179" y="844"/>
                  </a:lnTo>
                  <a:lnTo>
                    <a:pt x="192" y="872"/>
                  </a:lnTo>
                  <a:lnTo>
                    <a:pt x="209" y="899"/>
                  </a:lnTo>
                  <a:lnTo>
                    <a:pt x="229" y="920"/>
                  </a:lnTo>
                  <a:lnTo>
                    <a:pt x="253" y="939"/>
                  </a:lnTo>
                  <a:lnTo>
                    <a:pt x="280" y="952"/>
                  </a:lnTo>
                  <a:lnTo>
                    <a:pt x="309" y="965"/>
                  </a:lnTo>
                  <a:lnTo>
                    <a:pt x="339" y="973"/>
                  </a:lnTo>
                  <a:lnTo>
                    <a:pt x="371" y="978"/>
                  </a:lnTo>
                  <a:lnTo>
                    <a:pt x="404" y="982"/>
                  </a:lnTo>
                  <a:lnTo>
                    <a:pt x="438" y="983"/>
                  </a:lnTo>
                  <a:lnTo>
                    <a:pt x="463" y="983"/>
                  </a:lnTo>
                  <a:lnTo>
                    <a:pt x="489" y="981"/>
                  </a:lnTo>
                  <a:lnTo>
                    <a:pt x="514" y="978"/>
                  </a:lnTo>
                  <a:lnTo>
                    <a:pt x="540" y="973"/>
                  </a:lnTo>
                  <a:lnTo>
                    <a:pt x="565" y="967"/>
                  </a:lnTo>
                  <a:lnTo>
                    <a:pt x="588" y="958"/>
                  </a:lnTo>
                  <a:lnTo>
                    <a:pt x="611" y="947"/>
                  </a:lnTo>
                  <a:lnTo>
                    <a:pt x="631" y="935"/>
                  </a:lnTo>
                  <a:lnTo>
                    <a:pt x="648" y="919"/>
                  </a:lnTo>
                  <a:lnTo>
                    <a:pt x="663" y="899"/>
                  </a:lnTo>
                  <a:lnTo>
                    <a:pt x="674" y="876"/>
                  </a:lnTo>
                  <a:lnTo>
                    <a:pt x="681" y="850"/>
                  </a:lnTo>
                  <a:lnTo>
                    <a:pt x="683" y="821"/>
                  </a:lnTo>
                  <a:lnTo>
                    <a:pt x="681" y="790"/>
                  </a:lnTo>
                  <a:lnTo>
                    <a:pt x="672" y="764"/>
                  </a:lnTo>
                  <a:lnTo>
                    <a:pt x="659" y="742"/>
                  </a:lnTo>
                  <a:lnTo>
                    <a:pt x="641" y="722"/>
                  </a:lnTo>
                  <a:lnTo>
                    <a:pt x="620" y="704"/>
                  </a:lnTo>
                  <a:lnTo>
                    <a:pt x="595" y="689"/>
                  </a:lnTo>
                  <a:lnTo>
                    <a:pt x="566" y="676"/>
                  </a:lnTo>
                  <a:lnTo>
                    <a:pt x="534" y="664"/>
                  </a:lnTo>
                  <a:lnTo>
                    <a:pt x="500" y="654"/>
                  </a:lnTo>
                  <a:lnTo>
                    <a:pt x="465" y="644"/>
                  </a:lnTo>
                  <a:lnTo>
                    <a:pt x="428" y="636"/>
                  </a:lnTo>
                  <a:lnTo>
                    <a:pt x="391" y="627"/>
                  </a:lnTo>
                  <a:lnTo>
                    <a:pt x="352" y="618"/>
                  </a:lnTo>
                  <a:lnTo>
                    <a:pt x="317" y="610"/>
                  </a:lnTo>
                  <a:lnTo>
                    <a:pt x="283" y="600"/>
                  </a:lnTo>
                  <a:lnTo>
                    <a:pt x="248" y="588"/>
                  </a:lnTo>
                  <a:lnTo>
                    <a:pt x="215" y="576"/>
                  </a:lnTo>
                  <a:lnTo>
                    <a:pt x="183" y="562"/>
                  </a:lnTo>
                  <a:lnTo>
                    <a:pt x="153" y="546"/>
                  </a:lnTo>
                  <a:lnTo>
                    <a:pt x="126" y="527"/>
                  </a:lnTo>
                  <a:lnTo>
                    <a:pt x="100" y="506"/>
                  </a:lnTo>
                  <a:lnTo>
                    <a:pt x="77" y="483"/>
                  </a:lnTo>
                  <a:lnTo>
                    <a:pt x="59" y="456"/>
                  </a:lnTo>
                  <a:lnTo>
                    <a:pt x="43" y="425"/>
                  </a:lnTo>
                  <a:lnTo>
                    <a:pt x="31" y="392"/>
                  </a:lnTo>
                  <a:lnTo>
                    <a:pt x="24" y="353"/>
                  </a:lnTo>
                  <a:lnTo>
                    <a:pt x="21" y="311"/>
                  </a:lnTo>
                  <a:lnTo>
                    <a:pt x="24" y="268"/>
                  </a:lnTo>
                  <a:lnTo>
                    <a:pt x="31" y="230"/>
                  </a:lnTo>
                  <a:lnTo>
                    <a:pt x="44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6"/>
                  </a:lnTo>
                  <a:lnTo>
                    <a:pt x="130" y="84"/>
                  </a:lnTo>
                  <a:lnTo>
                    <a:pt x="159" y="64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8" y="20"/>
                  </a:lnTo>
                  <a:lnTo>
                    <a:pt x="292" y="12"/>
                  </a:lnTo>
                  <a:lnTo>
                    <a:pt x="329" y="5"/>
                  </a:lnTo>
                  <a:lnTo>
                    <a:pt x="363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/>
            <p:cNvSpPr>
              <a:spLocks/>
            </p:cNvSpPr>
            <p:nvPr userDrawn="1"/>
          </p:nvSpPr>
          <p:spPr bwMode="auto">
            <a:xfrm>
              <a:off x="7050088" y="5060950"/>
              <a:ext cx="434975" cy="482600"/>
            </a:xfrm>
            <a:custGeom>
              <a:avLst/>
              <a:gdLst>
                <a:gd name="T0" fmla="*/ 2147483646 w 1095"/>
                <a:gd name="T1" fmla="*/ 0 h 1217"/>
                <a:gd name="T2" fmla="*/ 2147483646 w 1095"/>
                <a:gd name="T3" fmla="*/ 2147483646 h 1217"/>
                <a:gd name="T4" fmla="*/ 2147483646 w 1095"/>
                <a:gd name="T5" fmla="*/ 2147483646 h 1217"/>
                <a:gd name="T6" fmla="*/ 2147483646 w 1095"/>
                <a:gd name="T7" fmla="*/ 2147483646 h 1217"/>
                <a:gd name="T8" fmla="*/ 2147483646 w 1095"/>
                <a:gd name="T9" fmla="*/ 2147483646 h 1217"/>
                <a:gd name="T10" fmla="*/ 2147483646 w 1095"/>
                <a:gd name="T11" fmla="*/ 2147483646 h 1217"/>
                <a:gd name="T12" fmla="*/ 2147483646 w 1095"/>
                <a:gd name="T13" fmla="*/ 2147483646 h 1217"/>
                <a:gd name="T14" fmla="*/ 2147483646 w 1095"/>
                <a:gd name="T15" fmla="*/ 2147483646 h 1217"/>
                <a:gd name="T16" fmla="*/ 2147483646 w 1095"/>
                <a:gd name="T17" fmla="*/ 2147483646 h 1217"/>
                <a:gd name="T18" fmla="*/ 2147483646 w 1095"/>
                <a:gd name="T19" fmla="*/ 2147483646 h 1217"/>
                <a:gd name="T20" fmla="*/ 2147483646 w 1095"/>
                <a:gd name="T21" fmla="*/ 2147483646 h 1217"/>
                <a:gd name="T22" fmla="*/ 2147483646 w 1095"/>
                <a:gd name="T23" fmla="*/ 2147483646 h 1217"/>
                <a:gd name="T24" fmla="*/ 2147483646 w 1095"/>
                <a:gd name="T25" fmla="*/ 2147483646 h 1217"/>
                <a:gd name="T26" fmla="*/ 2147483646 w 1095"/>
                <a:gd name="T27" fmla="*/ 2147483646 h 1217"/>
                <a:gd name="T28" fmla="*/ 2147483646 w 1095"/>
                <a:gd name="T29" fmla="*/ 2147483646 h 1217"/>
                <a:gd name="T30" fmla="*/ 2147483646 w 1095"/>
                <a:gd name="T31" fmla="*/ 2147483646 h 1217"/>
                <a:gd name="T32" fmla="*/ 2147483646 w 1095"/>
                <a:gd name="T33" fmla="*/ 2147483646 h 1217"/>
                <a:gd name="T34" fmla="*/ 2147483646 w 1095"/>
                <a:gd name="T35" fmla="*/ 2147483646 h 1217"/>
                <a:gd name="T36" fmla="*/ 2147483646 w 1095"/>
                <a:gd name="T37" fmla="*/ 2147483646 h 1217"/>
                <a:gd name="T38" fmla="*/ 2147483646 w 1095"/>
                <a:gd name="T39" fmla="*/ 2147483646 h 1217"/>
                <a:gd name="T40" fmla="*/ 2147483646 w 1095"/>
                <a:gd name="T41" fmla="*/ 2147483646 h 1217"/>
                <a:gd name="T42" fmla="*/ 2147483646 w 1095"/>
                <a:gd name="T43" fmla="*/ 2147483646 h 1217"/>
                <a:gd name="T44" fmla="*/ 2147483646 w 1095"/>
                <a:gd name="T45" fmla="*/ 2147483646 h 1217"/>
                <a:gd name="T46" fmla="*/ 2147483646 w 1095"/>
                <a:gd name="T47" fmla="*/ 2147483646 h 1217"/>
                <a:gd name="T48" fmla="*/ 2147483646 w 1095"/>
                <a:gd name="T49" fmla="*/ 2147483646 h 1217"/>
                <a:gd name="T50" fmla="*/ 2147483646 w 1095"/>
                <a:gd name="T51" fmla="*/ 2147483646 h 1217"/>
                <a:gd name="T52" fmla="*/ 2147483646 w 1095"/>
                <a:gd name="T53" fmla="*/ 2147483646 h 1217"/>
                <a:gd name="T54" fmla="*/ 2147483646 w 1095"/>
                <a:gd name="T55" fmla="*/ 2147483646 h 1217"/>
                <a:gd name="T56" fmla="*/ 2147483646 w 1095"/>
                <a:gd name="T57" fmla="*/ 2147483646 h 1217"/>
                <a:gd name="T58" fmla="*/ 2147483646 w 1095"/>
                <a:gd name="T59" fmla="*/ 2147483646 h 1217"/>
                <a:gd name="T60" fmla="*/ 2147483646 w 1095"/>
                <a:gd name="T61" fmla="*/ 2147483646 h 1217"/>
                <a:gd name="T62" fmla="*/ 2147483646 w 1095"/>
                <a:gd name="T63" fmla="*/ 2147483646 h 1217"/>
                <a:gd name="T64" fmla="*/ 2147483646 w 1095"/>
                <a:gd name="T65" fmla="*/ 2147483646 h 1217"/>
                <a:gd name="T66" fmla="*/ 2147483646 w 1095"/>
                <a:gd name="T67" fmla="*/ 2147483646 h 1217"/>
                <a:gd name="T68" fmla="*/ 2147483646 w 1095"/>
                <a:gd name="T69" fmla="*/ 2147483646 h 1217"/>
                <a:gd name="T70" fmla="*/ 2147483646 w 1095"/>
                <a:gd name="T71" fmla="*/ 2147483646 h 1217"/>
                <a:gd name="T72" fmla="*/ 2147483646 w 1095"/>
                <a:gd name="T73" fmla="*/ 2147483646 h 1217"/>
                <a:gd name="T74" fmla="*/ 2147483646 w 1095"/>
                <a:gd name="T75" fmla="*/ 2147483646 h 1217"/>
                <a:gd name="T76" fmla="*/ 2147483646 w 1095"/>
                <a:gd name="T77" fmla="*/ 2147483646 h 1217"/>
                <a:gd name="T78" fmla="*/ 2147483646 w 1095"/>
                <a:gd name="T79" fmla="*/ 2147483646 h 1217"/>
                <a:gd name="T80" fmla="*/ 2147483646 w 1095"/>
                <a:gd name="T81" fmla="*/ 2147483646 h 1217"/>
                <a:gd name="T82" fmla="*/ 2147483646 w 1095"/>
                <a:gd name="T83" fmla="*/ 2147483646 h 1217"/>
                <a:gd name="T84" fmla="*/ 2147483646 w 1095"/>
                <a:gd name="T85" fmla="*/ 2147483646 h 1217"/>
                <a:gd name="T86" fmla="*/ 2147483646 w 1095"/>
                <a:gd name="T87" fmla="*/ 2147483646 h 1217"/>
                <a:gd name="T88" fmla="*/ 2147483646 w 1095"/>
                <a:gd name="T89" fmla="*/ 2147483646 h 1217"/>
                <a:gd name="T90" fmla="*/ 2147483646 w 1095"/>
                <a:gd name="T91" fmla="*/ 2147483646 h 1217"/>
                <a:gd name="T92" fmla="*/ 2147483646 w 1095"/>
                <a:gd name="T93" fmla="*/ 2147483646 h 1217"/>
                <a:gd name="T94" fmla="*/ 2147483646 w 1095"/>
                <a:gd name="T95" fmla="*/ 2147483646 h 1217"/>
                <a:gd name="T96" fmla="*/ 2147483646 w 1095"/>
                <a:gd name="T97" fmla="*/ 2147483646 h 1217"/>
                <a:gd name="T98" fmla="*/ 2147483646 w 1095"/>
                <a:gd name="T99" fmla="*/ 0 h 121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95" h="1217">
                  <a:moveTo>
                    <a:pt x="599" y="0"/>
                  </a:moveTo>
                  <a:lnTo>
                    <a:pt x="622" y="0"/>
                  </a:lnTo>
                  <a:lnTo>
                    <a:pt x="644" y="6"/>
                  </a:lnTo>
                  <a:lnTo>
                    <a:pt x="664" y="17"/>
                  </a:lnTo>
                  <a:lnTo>
                    <a:pt x="681" y="35"/>
                  </a:lnTo>
                  <a:lnTo>
                    <a:pt x="710" y="68"/>
                  </a:lnTo>
                  <a:lnTo>
                    <a:pt x="694" y="50"/>
                  </a:lnTo>
                  <a:lnTo>
                    <a:pt x="947" y="356"/>
                  </a:lnTo>
                  <a:lnTo>
                    <a:pt x="991" y="415"/>
                  </a:lnTo>
                  <a:lnTo>
                    <a:pt x="1027" y="472"/>
                  </a:lnTo>
                  <a:lnTo>
                    <a:pt x="1054" y="529"/>
                  </a:lnTo>
                  <a:lnTo>
                    <a:pt x="1075" y="584"/>
                  </a:lnTo>
                  <a:lnTo>
                    <a:pt x="1088" y="639"/>
                  </a:lnTo>
                  <a:lnTo>
                    <a:pt x="1095" y="691"/>
                  </a:lnTo>
                  <a:lnTo>
                    <a:pt x="1095" y="742"/>
                  </a:lnTo>
                  <a:lnTo>
                    <a:pt x="1090" y="791"/>
                  </a:lnTo>
                  <a:lnTo>
                    <a:pt x="1079" y="838"/>
                  </a:lnTo>
                  <a:lnTo>
                    <a:pt x="1064" y="884"/>
                  </a:lnTo>
                  <a:lnTo>
                    <a:pt x="1043" y="927"/>
                  </a:lnTo>
                  <a:lnTo>
                    <a:pt x="1020" y="967"/>
                  </a:lnTo>
                  <a:lnTo>
                    <a:pt x="992" y="1005"/>
                  </a:lnTo>
                  <a:lnTo>
                    <a:pt x="961" y="1040"/>
                  </a:lnTo>
                  <a:lnTo>
                    <a:pt x="929" y="1072"/>
                  </a:lnTo>
                  <a:lnTo>
                    <a:pt x="893" y="1101"/>
                  </a:lnTo>
                  <a:lnTo>
                    <a:pt x="855" y="1127"/>
                  </a:lnTo>
                  <a:lnTo>
                    <a:pt x="817" y="1151"/>
                  </a:lnTo>
                  <a:lnTo>
                    <a:pt x="777" y="1170"/>
                  </a:lnTo>
                  <a:lnTo>
                    <a:pt x="737" y="1186"/>
                  </a:lnTo>
                  <a:lnTo>
                    <a:pt x="697" y="1197"/>
                  </a:lnTo>
                  <a:lnTo>
                    <a:pt x="629" y="1211"/>
                  </a:lnTo>
                  <a:lnTo>
                    <a:pt x="563" y="1217"/>
                  </a:lnTo>
                  <a:lnTo>
                    <a:pt x="497" y="1217"/>
                  </a:lnTo>
                  <a:lnTo>
                    <a:pt x="434" y="1210"/>
                  </a:lnTo>
                  <a:lnTo>
                    <a:pt x="374" y="1196"/>
                  </a:lnTo>
                  <a:lnTo>
                    <a:pt x="316" y="1177"/>
                  </a:lnTo>
                  <a:lnTo>
                    <a:pt x="261" y="1152"/>
                  </a:lnTo>
                  <a:lnTo>
                    <a:pt x="210" y="1122"/>
                  </a:lnTo>
                  <a:lnTo>
                    <a:pt x="163" y="1087"/>
                  </a:lnTo>
                  <a:lnTo>
                    <a:pt x="120" y="1049"/>
                  </a:lnTo>
                  <a:lnTo>
                    <a:pt x="82" y="1005"/>
                  </a:lnTo>
                  <a:lnTo>
                    <a:pt x="49" y="959"/>
                  </a:lnTo>
                  <a:lnTo>
                    <a:pt x="22" y="908"/>
                  </a:lnTo>
                  <a:lnTo>
                    <a:pt x="0" y="854"/>
                  </a:lnTo>
                  <a:lnTo>
                    <a:pt x="25" y="889"/>
                  </a:lnTo>
                  <a:lnTo>
                    <a:pt x="56" y="920"/>
                  </a:lnTo>
                  <a:lnTo>
                    <a:pt x="89" y="947"/>
                  </a:lnTo>
                  <a:lnTo>
                    <a:pt x="128" y="970"/>
                  </a:lnTo>
                  <a:lnTo>
                    <a:pt x="169" y="989"/>
                  </a:lnTo>
                  <a:lnTo>
                    <a:pt x="212" y="1004"/>
                  </a:lnTo>
                  <a:lnTo>
                    <a:pt x="258" y="1016"/>
                  </a:lnTo>
                  <a:lnTo>
                    <a:pt x="306" y="1024"/>
                  </a:lnTo>
                  <a:lnTo>
                    <a:pt x="353" y="1026"/>
                  </a:lnTo>
                  <a:lnTo>
                    <a:pt x="400" y="1026"/>
                  </a:lnTo>
                  <a:lnTo>
                    <a:pt x="446" y="1023"/>
                  </a:lnTo>
                  <a:lnTo>
                    <a:pt x="491" y="1014"/>
                  </a:lnTo>
                  <a:lnTo>
                    <a:pt x="534" y="1001"/>
                  </a:lnTo>
                  <a:lnTo>
                    <a:pt x="576" y="985"/>
                  </a:lnTo>
                  <a:lnTo>
                    <a:pt x="612" y="965"/>
                  </a:lnTo>
                  <a:lnTo>
                    <a:pt x="656" y="934"/>
                  </a:lnTo>
                  <a:lnTo>
                    <a:pt x="695" y="901"/>
                  </a:lnTo>
                  <a:lnTo>
                    <a:pt x="729" y="864"/>
                  </a:lnTo>
                  <a:lnTo>
                    <a:pt x="757" y="826"/>
                  </a:lnTo>
                  <a:lnTo>
                    <a:pt x="779" y="786"/>
                  </a:lnTo>
                  <a:lnTo>
                    <a:pt x="796" y="744"/>
                  </a:lnTo>
                  <a:lnTo>
                    <a:pt x="807" y="700"/>
                  </a:lnTo>
                  <a:lnTo>
                    <a:pt x="811" y="656"/>
                  </a:lnTo>
                  <a:lnTo>
                    <a:pt x="809" y="613"/>
                  </a:lnTo>
                  <a:lnTo>
                    <a:pt x="799" y="568"/>
                  </a:lnTo>
                  <a:lnTo>
                    <a:pt x="784" y="524"/>
                  </a:lnTo>
                  <a:lnTo>
                    <a:pt x="761" y="481"/>
                  </a:lnTo>
                  <a:lnTo>
                    <a:pt x="731" y="438"/>
                  </a:lnTo>
                  <a:lnTo>
                    <a:pt x="729" y="436"/>
                  </a:lnTo>
                  <a:lnTo>
                    <a:pt x="724" y="430"/>
                  </a:lnTo>
                  <a:lnTo>
                    <a:pt x="714" y="418"/>
                  </a:lnTo>
                  <a:lnTo>
                    <a:pt x="701" y="403"/>
                  </a:lnTo>
                  <a:lnTo>
                    <a:pt x="686" y="386"/>
                  </a:lnTo>
                  <a:lnTo>
                    <a:pt x="670" y="365"/>
                  </a:lnTo>
                  <a:lnTo>
                    <a:pt x="651" y="342"/>
                  </a:lnTo>
                  <a:lnTo>
                    <a:pt x="631" y="319"/>
                  </a:lnTo>
                  <a:lnTo>
                    <a:pt x="610" y="293"/>
                  </a:lnTo>
                  <a:lnTo>
                    <a:pt x="588" y="266"/>
                  </a:lnTo>
                  <a:lnTo>
                    <a:pt x="567" y="240"/>
                  </a:lnTo>
                  <a:lnTo>
                    <a:pt x="544" y="215"/>
                  </a:lnTo>
                  <a:lnTo>
                    <a:pt x="525" y="189"/>
                  </a:lnTo>
                  <a:lnTo>
                    <a:pt x="525" y="190"/>
                  </a:lnTo>
                  <a:lnTo>
                    <a:pt x="521" y="185"/>
                  </a:lnTo>
                  <a:lnTo>
                    <a:pt x="517" y="182"/>
                  </a:lnTo>
                  <a:lnTo>
                    <a:pt x="515" y="178"/>
                  </a:lnTo>
                  <a:lnTo>
                    <a:pt x="513" y="177"/>
                  </a:lnTo>
                  <a:lnTo>
                    <a:pt x="512" y="175"/>
                  </a:lnTo>
                  <a:lnTo>
                    <a:pt x="500" y="154"/>
                  </a:lnTo>
                  <a:lnTo>
                    <a:pt x="492" y="132"/>
                  </a:lnTo>
                  <a:lnTo>
                    <a:pt x="491" y="109"/>
                  </a:lnTo>
                  <a:lnTo>
                    <a:pt x="495" y="87"/>
                  </a:lnTo>
                  <a:lnTo>
                    <a:pt x="503" y="65"/>
                  </a:lnTo>
                  <a:lnTo>
                    <a:pt x="517" y="45"/>
                  </a:lnTo>
                  <a:lnTo>
                    <a:pt x="534" y="27"/>
                  </a:lnTo>
                  <a:lnTo>
                    <a:pt x="556" y="13"/>
                  </a:lnTo>
                  <a:lnTo>
                    <a:pt x="577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/>
            </p:cNvSpPr>
            <p:nvPr userDrawn="1"/>
          </p:nvSpPr>
          <p:spPr bwMode="auto">
            <a:xfrm>
              <a:off x="7048500" y="4889500"/>
              <a:ext cx="434975" cy="481013"/>
            </a:xfrm>
            <a:custGeom>
              <a:avLst/>
              <a:gdLst>
                <a:gd name="T0" fmla="*/ 2147483646 w 1096"/>
                <a:gd name="T1" fmla="*/ 0 h 1212"/>
                <a:gd name="T2" fmla="*/ 2147483646 w 1096"/>
                <a:gd name="T3" fmla="*/ 2147483646 h 1212"/>
                <a:gd name="T4" fmla="*/ 2147483646 w 1096"/>
                <a:gd name="T5" fmla="*/ 2147483646 h 1212"/>
                <a:gd name="T6" fmla="*/ 2147483646 w 1096"/>
                <a:gd name="T7" fmla="*/ 2147483646 h 1212"/>
                <a:gd name="T8" fmla="*/ 2147483646 w 1096"/>
                <a:gd name="T9" fmla="*/ 2147483646 h 1212"/>
                <a:gd name="T10" fmla="*/ 2147483646 w 1096"/>
                <a:gd name="T11" fmla="*/ 2147483646 h 1212"/>
                <a:gd name="T12" fmla="*/ 2147483646 w 1096"/>
                <a:gd name="T13" fmla="*/ 2147483646 h 1212"/>
                <a:gd name="T14" fmla="*/ 2147483646 w 1096"/>
                <a:gd name="T15" fmla="*/ 2147483646 h 1212"/>
                <a:gd name="T16" fmla="*/ 2147483646 w 1096"/>
                <a:gd name="T17" fmla="*/ 2147483646 h 1212"/>
                <a:gd name="T18" fmla="*/ 2147483646 w 1096"/>
                <a:gd name="T19" fmla="*/ 2147483646 h 1212"/>
                <a:gd name="T20" fmla="*/ 2147483646 w 1096"/>
                <a:gd name="T21" fmla="*/ 2147483646 h 1212"/>
                <a:gd name="T22" fmla="*/ 2147483646 w 1096"/>
                <a:gd name="T23" fmla="*/ 2147483646 h 1212"/>
                <a:gd name="T24" fmla="*/ 2147483646 w 1096"/>
                <a:gd name="T25" fmla="*/ 2147483646 h 1212"/>
                <a:gd name="T26" fmla="*/ 2147483646 w 1096"/>
                <a:gd name="T27" fmla="*/ 2147483646 h 1212"/>
                <a:gd name="T28" fmla="*/ 2147483646 w 1096"/>
                <a:gd name="T29" fmla="*/ 2147483646 h 1212"/>
                <a:gd name="T30" fmla="*/ 2147483646 w 1096"/>
                <a:gd name="T31" fmla="*/ 2147483646 h 1212"/>
                <a:gd name="T32" fmla="*/ 2147483646 w 1096"/>
                <a:gd name="T33" fmla="*/ 2147483646 h 1212"/>
                <a:gd name="T34" fmla="*/ 2147483646 w 1096"/>
                <a:gd name="T35" fmla="*/ 2147483646 h 1212"/>
                <a:gd name="T36" fmla="*/ 2147483646 w 1096"/>
                <a:gd name="T37" fmla="*/ 2147483646 h 1212"/>
                <a:gd name="T38" fmla="*/ 2147483646 w 1096"/>
                <a:gd name="T39" fmla="*/ 2147483646 h 1212"/>
                <a:gd name="T40" fmla="*/ 2147483646 w 1096"/>
                <a:gd name="T41" fmla="*/ 2147483646 h 1212"/>
                <a:gd name="T42" fmla="*/ 2147483646 w 1096"/>
                <a:gd name="T43" fmla="*/ 2147483646 h 1212"/>
                <a:gd name="T44" fmla="*/ 2147483646 w 1096"/>
                <a:gd name="T45" fmla="*/ 2147483646 h 1212"/>
                <a:gd name="T46" fmla="*/ 2147483646 w 1096"/>
                <a:gd name="T47" fmla="*/ 2147483646 h 1212"/>
                <a:gd name="T48" fmla="*/ 2147483646 w 1096"/>
                <a:gd name="T49" fmla="*/ 2147483646 h 1212"/>
                <a:gd name="T50" fmla="*/ 2147483646 w 1096"/>
                <a:gd name="T51" fmla="*/ 2147483646 h 1212"/>
                <a:gd name="T52" fmla="*/ 2147483646 w 1096"/>
                <a:gd name="T53" fmla="*/ 2147483646 h 1212"/>
                <a:gd name="T54" fmla="*/ 2147483646 w 1096"/>
                <a:gd name="T55" fmla="*/ 2147483646 h 1212"/>
                <a:gd name="T56" fmla="*/ 2147483646 w 1096"/>
                <a:gd name="T57" fmla="*/ 2147483646 h 1212"/>
                <a:gd name="T58" fmla="*/ 2147483646 w 1096"/>
                <a:gd name="T59" fmla="*/ 2147483646 h 1212"/>
                <a:gd name="T60" fmla="*/ 2147483646 w 1096"/>
                <a:gd name="T61" fmla="*/ 2147483646 h 1212"/>
                <a:gd name="T62" fmla="*/ 2147483646 w 1096"/>
                <a:gd name="T63" fmla="*/ 2147483646 h 1212"/>
                <a:gd name="T64" fmla="*/ 2147483646 w 1096"/>
                <a:gd name="T65" fmla="*/ 2147483646 h 1212"/>
                <a:gd name="T66" fmla="*/ 2147483646 w 1096"/>
                <a:gd name="T67" fmla="*/ 2147483646 h 1212"/>
                <a:gd name="T68" fmla="*/ 2147483646 w 1096"/>
                <a:gd name="T69" fmla="*/ 2147483646 h 1212"/>
                <a:gd name="T70" fmla="*/ 2147483646 w 1096"/>
                <a:gd name="T71" fmla="*/ 2147483646 h 1212"/>
                <a:gd name="T72" fmla="*/ 2147483646 w 1096"/>
                <a:gd name="T73" fmla="*/ 2147483646 h 1212"/>
                <a:gd name="T74" fmla="*/ 2147483646 w 1096"/>
                <a:gd name="T75" fmla="*/ 2147483646 h 1212"/>
                <a:gd name="T76" fmla="*/ 2147483646 w 1096"/>
                <a:gd name="T77" fmla="*/ 2147483646 h 1212"/>
                <a:gd name="T78" fmla="*/ 2147483646 w 1096"/>
                <a:gd name="T79" fmla="*/ 2147483646 h 1212"/>
                <a:gd name="T80" fmla="*/ 2147483646 w 1096"/>
                <a:gd name="T81" fmla="*/ 2147483646 h 1212"/>
                <a:gd name="T82" fmla="*/ 0 w 1096"/>
                <a:gd name="T83" fmla="*/ 2147483646 h 1212"/>
                <a:gd name="T84" fmla="*/ 2147483646 w 1096"/>
                <a:gd name="T85" fmla="*/ 2147483646 h 1212"/>
                <a:gd name="T86" fmla="*/ 2147483646 w 1096"/>
                <a:gd name="T87" fmla="*/ 2147483646 h 1212"/>
                <a:gd name="T88" fmla="*/ 2147483646 w 1096"/>
                <a:gd name="T89" fmla="*/ 2147483646 h 1212"/>
                <a:gd name="T90" fmla="*/ 2147483646 w 1096"/>
                <a:gd name="T91" fmla="*/ 2147483646 h 1212"/>
                <a:gd name="T92" fmla="*/ 2147483646 w 1096"/>
                <a:gd name="T93" fmla="*/ 2147483646 h 1212"/>
                <a:gd name="T94" fmla="*/ 2147483646 w 1096"/>
                <a:gd name="T95" fmla="*/ 2147483646 h 1212"/>
                <a:gd name="T96" fmla="*/ 2147483646 w 1096"/>
                <a:gd name="T97" fmla="*/ 2147483646 h 1212"/>
                <a:gd name="T98" fmla="*/ 2147483646 w 1096"/>
                <a:gd name="T99" fmla="*/ 0 h 121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96" h="1212">
                  <a:moveTo>
                    <a:pt x="534" y="0"/>
                  </a:moveTo>
                  <a:lnTo>
                    <a:pt x="598" y="0"/>
                  </a:lnTo>
                  <a:lnTo>
                    <a:pt x="662" y="8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5"/>
                  </a:lnTo>
                  <a:lnTo>
                    <a:pt x="885" y="95"/>
                  </a:lnTo>
                  <a:lnTo>
                    <a:pt x="933" y="130"/>
                  </a:lnTo>
                  <a:lnTo>
                    <a:pt x="976" y="168"/>
                  </a:lnTo>
                  <a:lnTo>
                    <a:pt x="1014" y="212"/>
                  </a:lnTo>
                  <a:lnTo>
                    <a:pt x="1047" y="258"/>
                  </a:lnTo>
                  <a:lnTo>
                    <a:pt x="1075" y="309"/>
                  </a:lnTo>
                  <a:lnTo>
                    <a:pt x="1096" y="363"/>
                  </a:lnTo>
                  <a:lnTo>
                    <a:pt x="1071" y="328"/>
                  </a:lnTo>
                  <a:lnTo>
                    <a:pt x="1041" y="297"/>
                  </a:lnTo>
                  <a:lnTo>
                    <a:pt x="1006" y="271"/>
                  </a:lnTo>
                  <a:lnTo>
                    <a:pt x="968" y="247"/>
                  </a:lnTo>
                  <a:lnTo>
                    <a:pt x="927" y="228"/>
                  </a:lnTo>
                  <a:lnTo>
                    <a:pt x="883" y="212"/>
                  </a:lnTo>
                  <a:lnTo>
                    <a:pt x="837" y="201"/>
                  </a:lnTo>
                  <a:lnTo>
                    <a:pt x="791" y="193"/>
                  </a:lnTo>
                  <a:lnTo>
                    <a:pt x="744" y="190"/>
                  </a:lnTo>
                  <a:lnTo>
                    <a:pt x="696" y="190"/>
                  </a:lnTo>
                  <a:lnTo>
                    <a:pt x="649" y="195"/>
                  </a:lnTo>
                  <a:lnTo>
                    <a:pt x="604" y="203"/>
                  </a:lnTo>
                  <a:lnTo>
                    <a:pt x="561" y="215"/>
                  </a:lnTo>
                  <a:lnTo>
                    <a:pt x="521" y="231"/>
                  </a:lnTo>
                  <a:lnTo>
                    <a:pt x="484" y="252"/>
                  </a:lnTo>
                  <a:lnTo>
                    <a:pt x="440" y="282"/>
                  </a:lnTo>
                  <a:lnTo>
                    <a:pt x="402" y="315"/>
                  </a:lnTo>
                  <a:lnTo>
                    <a:pt x="368" y="352"/>
                  </a:lnTo>
                  <a:lnTo>
                    <a:pt x="340" y="390"/>
                  </a:lnTo>
                  <a:lnTo>
                    <a:pt x="317" y="431"/>
                  </a:lnTo>
                  <a:lnTo>
                    <a:pt x="300" y="474"/>
                  </a:lnTo>
                  <a:lnTo>
                    <a:pt x="290" y="516"/>
                  </a:lnTo>
                  <a:lnTo>
                    <a:pt x="285" y="561"/>
                  </a:lnTo>
                  <a:lnTo>
                    <a:pt x="287" y="604"/>
                  </a:lnTo>
                  <a:lnTo>
                    <a:pt x="296" y="649"/>
                  </a:lnTo>
                  <a:lnTo>
                    <a:pt x="312" y="693"/>
                  </a:lnTo>
                  <a:lnTo>
                    <a:pt x="335" y="737"/>
                  </a:lnTo>
                  <a:lnTo>
                    <a:pt x="366" y="779"/>
                  </a:lnTo>
                  <a:lnTo>
                    <a:pt x="367" y="781"/>
                  </a:lnTo>
                  <a:lnTo>
                    <a:pt x="373" y="788"/>
                  </a:lnTo>
                  <a:lnTo>
                    <a:pt x="383" y="800"/>
                  </a:lnTo>
                  <a:lnTo>
                    <a:pt x="395" y="815"/>
                  </a:lnTo>
                  <a:lnTo>
                    <a:pt x="410" y="834"/>
                  </a:lnTo>
                  <a:lnTo>
                    <a:pt x="428" y="855"/>
                  </a:lnTo>
                  <a:lnTo>
                    <a:pt x="448" y="877"/>
                  </a:lnTo>
                  <a:lnTo>
                    <a:pt x="468" y="902"/>
                  </a:lnTo>
                  <a:lnTo>
                    <a:pt x="490" y="928"/>
                  </a:lnTo>
                  <a:lnTo>
                    <a:pt x="511" y="955"/>
                  </a:lnTo>
                  <a:lnTo>
                    <a:pt x="534" y="982"/>
                  </a:lnTo>
                  <a:lnTo>
                    <a:pt x="556" y="1008"/>
                  </a:lnTo>
                  <a:lnTo>
                    <a:pt x="524" y="970"/>
                  </a:lnTo>
                  <a:lnTo>
                    <a:pt x="538" y="988"/>
                  </a:lnTo>
                  <a:lnTo>
                    <a:pt x="552" y="1004"/>
                  </a:lnTo>
                  <a:lnTo>
                    <a:pt x="563" y="1018"/>
                  </a:lnTo>
                  <a:lnTo>
                    <a:pt x="571" y="1028"/>
                  </a:lnTo>
                  <a:lnTo>
                    <a:pt x="576" y="1034"/>
                  </a:lnTo>
                  <a:lnTo>
                    <a:pt x="578" y="1037"/>
                  </a:lnTo>
                  <a:lnTo>
                    <a:pt x="592" y="1057"/>
                  </a:lnTo>
                  <a:lnTo>
                    <a:pt x="599" y="1079"/>
                  </a:lnTo>
                  <a:lnTo>
                    <a:pt x="601" y="1102"/>
                  </a:lnTo>
                  <a:lnTo>
                    <a:pt x="597" y="1125"/>
                  </a:lnTo>
                  <a:lnTo>
                    <a:pt x="588" y="1146"/>
                  </a:lnTo>
                  <a:lnTo>
                    <a:pt x="575" y="1166"/>
                  </a:lnTo>
                  <a:lnTo>
                    <a:pt x="556" y="1185"/>
                  </a:lnTo>
                  <a:lnTo>
                    <a:pt x="536" y="1199"/>
                  </a:lnTo>
                  <a:lnTo>
                    <a:pt x="514" y="1207"/>
                  </a:lnTo>
                  <a:lnTo>
                    <a:pt x="491" y="1212"/>
                  </a:lnTo>
                  <a:lnTo>
                    <a:pt x="469" y="1211"/>
                  </a:lnTo>
                  <a:lnTo>
                    <a:pt x="446" y="1205"/>
                  </a:lnTo>
                  <a:lnTo>
                    <a:pt x="427" y="1194"/>
                  </a:lnTo>
                  <a:lnTo>
                    <a:pt x="409" y="1178"/>
                  </a:lnTo>
                  <a:lnTo>
                    <a:pt x="352" y="1108"/>
                  </a:lnTo>
                  <a:lnTo>
                    <a:pt x="391" y="1153"/>
                  </a:lnTo>
                  <a:lnTo>
                    <a:pt x="149" y="861"/>
                  </a:lnTo>
                  <a:lnTo>
                    <a:pt x="104" y="803"/>
                  </a:lnTo>
                  <a:lnTo>
                    <a:pt x="68" y="744"/>
                  </a:lnTo>
                  <a:lnTo>
                    <a:pt x="41" y="688"/>
                  </a:lnTo>
                  <a:lnTo>
                    <a:pt x="21" y="632"/>
                  </a:lnTo>
                  <a:lnTo>
                    <a:pt x="7" y="578"/>
                  </a:lnTo>
                  <a:lnTo>
                    <a:pt x="1" y="526"/>
                  </a:lnTo>
                  <a:lnTo>
                    <a:pt x="0" y="475"/>
                  </a:lnTo>
                  <a:lnTo>
                    <a:pt x="6" y="425"/>
                  </a:lnTo>
                  <a:lnTo>
                    <a:pt x="16" y="378"/>
                  </a:lnTo>
                  <a:lnTo>
                    <a:pt x="32" y="333"/>
                  </a:lnTo>
                  <a:lnTo>
                    <a:pt x="52" y="291"/>
                  </a:lnTo>
                  <a:lnTo>
                    <a:pt x="76" y="249"/>
                  </a:lnTo>
                  <a:lnTo>
                    <a:pt x="103" y="212"/>
                  </a:lnTo>
                  <a:lnTo>
                    <a:pt x="134" y="177"/>
                  </a:lnTo>
                  <a:lnTo>
                    <a:pt x="168" y="145"/>
                  </a:lnTo>
                  <a:lnTo>
                    <a:pt x="203" y="115"/>
                  </a:lnTo>
                  <a:lnTo>
                    <a:pt x="240" y="89"/>
                  </a:lnTo>
                  <a:lnTo>
                    <a:pt x="279" y="66"/>
                  </a:lnTo>
                  <a:lnTo>
                    <a:pt x="318" y="48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 noEditPoints="1"/>
            </p:cNvSpPr>
            <p:nvPr userDrawn="1"/>
          </p:nvSpPr>
          <p:spPr bwMode="auto">
            <a:xfrm>
              <a:off x="8618538" y="5702300"/>
              <a:ext cx="52388" cy="50800"/>
            </a:xfrm>
            <a:custGeom>
              <a:avLst/>
              <a:gdLst>
                <a:gd name="T0" fmla="*/ 2147483646 w 131"/>
                <a:gd name="T1" fmla="*/ 2147483646 h 130"/>
                <a:gd name="T2" fmla="*/ 2147483646 w 131"/>
                <a:gd name="T3" fmla="*/ 2147483646 h 130"/>
                <a:gd name="T4" fmla="*/ 2147483646 w 131"/>
                <a:gd name="T5" fmla="*/ 2147483646 h 130"/>
                <a:gd name="T6" fmla="*/ 2147483646 w 131"/>
                <a:gd name="T7" fmla="*/ 2147483646 h 130"/>
                <a:gd name="T8" fmla="*/ 2147483646 w 131"/>
                <a:gd name="T9" fmla="*/ 2147483646 h 130"/>
                <a:gd name="T10" fmla="*/ 2147483646 w 131"/>
                <a:gd name="T11" fmla="*/ 2147483646 h 130"/>
                <a:gd name="T12" fmla="*/ 2147483646 w 131"/>
                <a:gd name="T13" fmla="*/ 2147483646 h 130"/>
                <a:gd name="T14" fmla="*/ 2147483646 w 131"/>
                <a:gd name="T15" fmla="*/ 2147483646 h 130"/>
                <a:gd name="T16" fmla="*/ 2147483646 w 131"/>
                <a:gd name="T17" fmla="*/ 2147483646 h 130"/>
                <a:gd name="T18" fmla="*/ 2147483646 w 131"/>
                <a:gd name="T19" fmla="*/ 2147483646 h 130"/>
                <a:gd name="T20" fmla="*/ 2147483646 w 131"/>
                <a:gd name="T21" fmla="*/ 2147483646 h 130"/>
                <a:gd name="T22" fmla="*/ 2147483646 w 131"/>
                <a:gd name="T23" fmla="*/ 2147483646 h 130"/>
                <a:gd name="T24" fmla="*/ 2147483646 w 131"/>
                <a:gd name="T25" fmla="*/ 2147483646 h 130"/>
                <a:gd name="T26" fmla="*/ 2147483646 w 131"/>
                <a:gd name="T27" fmla="*/ 2147483646 h 130"/>
                <a:gd name="T28" fmla="*/ 2147483646 w 131"/>
                <a:gd name="T29" fmla="*/ 2147483646 h 130"/>
                <a:gd name="T30" fmla="*/ 2147483646 w 131"/>
                <a:gd name="T31" fmla="*/ 2147483646 h 130"/>
                <a:gd name="T32" fmla="*/ 2147483646 w 131"/>
                <a:gd name="T33" fmla="*/ 2147483646 h 130"/>
                <a:gd name="T34" fmla="*/ 2147483646 w 131"/>
                <a:gd name="T35" fmla="*/ 2147483646 h 130"/>
                <a:gd name="T36" fmla="*/ 2147483646 w 131"/>
                <a:gd name="T37" fmla="*/ 2147483646 h 130"/>
                <a:gd name="T38" fmla="*/ 2147483646 w 131"/>
                <a:gd name="T39" fmla="*/ 2147483646 h 130"/>
                <a:gd name="T40" fmla="*/ 2147483646 w 131"/>
                <a:gd name="T41" fmla="*/ 2147483646 h 130"/>
                <a:gd name="T42" fmla="*/ 2147483646 w 131"/>
                <a:gd name="T43" fmla="*/ 2147483646 h 130"/>
                <a:gd name="T44" fmla="*/ 2147483646 w 131"/>
                <a:gd name="T45" fmla="*/ 2147483646 h 130"/>
                <a:gd name="T46" fmla="*/ 2147483646 w 131"/>
                <a:gd name="T47" fmla="*/ 2147483646 h 130"/>
                <a:gd name="T48" fmla="*/ 2147483646 w 131"/>
                <a:gd name="T49" fmla="*/ 2147483646 h 130"/>
                <a:gd name="T50" fmla="*/ 2147483646 w 131"/>
                <a:gd name="T51" fmla="*/ 2147483646 h 130"/>
                <a:gd name="T52" fmla="*/ 2147483646 w 131"/>
                <a:gd name="T53" fmla="*/ 2147483646 h 130"/>
                <a:gd name="T54" fmla="*/ 2147483646 w 131"/>
                <a:gd name="T55" fmla="*/ 2147483646 h 130"/>
                <a:gd name="T56" fmla="*/ 2147483646 w 131"/>
                <a:gd name="T57" fmla="*/ 2147483646 h 130"/>
                <a:gd name="T58" fmla="*/ 2147483646 w 131"/>
                <a:gd name="T59" fmla="*/ 2147483646 h 130"/>
                <a:gd name="T60" fmla="*/ 2147483646 w 131"/>
                <a:gd name="T61" fmla="*/ 2147483646 h 130"/>
                <a:gd name="T62" fmla="*/ 2147483646 w 131"/>
                <a:gd name="T63" fmla="*/ 2147483646 h 130"/>
                <a:gd name="T64" fmla="*/ 2147483646 w 131"/>
                <a:gd name="T65" fmla="*/ 2147483646 h 130"/>
                <a:gd name="T66" fmla="*/ 2147483646 w 131"/>
                <a:gd name="T67" fmla="*/ 2147483646 h 130"/>
                <a:gd name="T68" fmla="*/ 2147483646 w 131"/>
                <a:gd name="T69" fmla="*/ 2147483646 h 130"/>
                <a:gd name="T70" fmla="*/ 0 w 131"/>
                <a:gd name="T71" fmla="*/ 2147483646 h 130"/>
                <a:gd name="T72" fmla="*/ 2147483646 w 131"/>
                <a:gd name="T73" fmla="*/ 2147483646 h 130"/>
                <a:gd name="T74" fmla="*/ 2147483646 w 131"/>
                <a:gd name="T75" fmla="*/ 2147483646 h 13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1" h="130">
                  <a:moveTo>
                    <a:pt x="51" y="38"/>
                  </a:moveTo>
                  <a:lnTo>
                    <a:pt x="51" y="60"/>
                  </a:lnTo>
                  <a:lnTo>
                    <a:pt x="65" y="60"/>
                  </a:lnTo>
                  <a:lnTo>
                    <a:pt x="68" y="60"/>
                  </a:lnTo>
                  <a:lnTo>
                    <a:pt x="72" y="60"/>
                  </a:lnTo>
                  <a:lnTo>
                    <a:pt x="76" y="59"/>
                  </a:lnTo>
                  <a:lnTo>
                    <a:pt x="78" y="58"/>
                  </a:lnTo>
                  <a:lnTo>
                    <a:pt x="81" y="55"/>
                  </a:lnTo>
                  <a:lnTo>
                    <a:pt x="82" y="53"/>
                  </a:lnTo>
                  <a:lnTo>
                    <a:pt x="83" y="49"/>
                  </a:lnTo>
                  <a:lnTo>
                    <a:pt x="82" y="45"/>
                  </a:lnTo>
                  <a:lnTo>
                    <a:pt x="81" y="43"/>
                  </a:lnTo>
                  <a:lnTo>
                    <a:pt x="78" y="40"/>
                  </a:lnTo>
                  <a:lnTo>
                    <a:pt x="76" y="39"/>
                  </a:lnTo>
                  <a:lnTo>
                    <a:pt x="73" y="38"/>
                  </a:lnTo>
                  <a:lnTo>
                    <a:pt x="70" y="38"/>
                  </a:lnTo>
                  <a:lnTo>
                    <a:pt x="67" y="38"/>
                  </a:lnTo>
                  <a:lnTo>
                    <a:pt x="51" y="38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3"/>
                  </a:lnTo>
                  <a:lnTo>
                    <a:pt x="93" y="39"/>
                  </a:lnTo>
                  <a:lnTo>
                    <a:pt x="95" y="49"/>
                  </a:lnTo>
                  <a:lnTo>
                    <a:pt x="93" y="58"/>
                  </a:lnTo>
                  <a:lnTo>
                    <a:pt x="90" y="64"/>
                  </a:lnTo>
                  <a:lnTo>
                    <a:pt x="83" y="68"/>
                  </a:lnTo>
                  <a:lnTo>
                    <a:pt x="76" y="69"/>
                  </a:lnTo>
                  <a:lnTo>
                    <a:pt x="97" y="103"/>
                  </a:lnTo>
                  <a:lnTo>
                    <a:pt x="83" y="103"/>
                  </a:lnTo>
                  <a:lnTo>
                    <a:pt x="65" y="70"/>
                  </a:lnTo>
                  <a:lnTo>
                    <a:pt x="51" y="70"/>
                  </a:lnTo>
                  <a:lnTo>
                    <a:pt x="51" y="103"/>
                  </a:lnTo>
                  <a:lnTo>
                    <a:pt x="40" y="103"/>
                  </a:lnTo>
                  <a:lnTo>
                    <a:pt x="40" y="28"/>
                  </a:lnTo>
                  <a:close/>
                  <a:moveTo>
                    <a:pt x="65" y="12"/>
                  </a:moveTo>
                  <a:lnTo>
                    <a:pt x="49" y="14"/>
                  </a:lnTo>
                  <a:lnTo>
                    <a:pt x="34" y="22"/>
                  </a:lnTo>
                  <a:lnTo>
                    <a:pt x="22" y="33"/>
                  </a:lnTo>
                  <a:lnTo>
                    <a:pt x="15" y="48"/>
                  </a:lnTo>
                  <a:lnTo>
                    <a:pt x="12" y="65"/>
                  </a:lnTo>
                  <a:lnTo>
                    <a:pt x="15" y="83"/>
                  </a:lnTo>
                  <a:lnTo>
                    <a:pt x="22" y="98"/>
                  </a:lnTo>
                  <a:lnTo>
                    <a:pt x="34" y="109"/>
                  </a:lnTo>
                  <a:lnTo>
                    <a:pt x="49" y="116"/>
                  </a:lnTo>
                  <a:lnTo>
                    <a:pt x="65" y="119"/>
                  </a:lnTo>
                  <a:lnTo>
                    <a:pt x="82" y="116"/>
                  </a:lnTo>
                  <a:lnTo>
                    <a:pt x="96" y="109"/>
                  </a:lnTo>
                  <a:lnTo>
                    <a:pt x="107" y="98"/>
                  </a:lnTo>
                  <a:lnTo>
                    <a:pt x="114" y="83"/>
                  </a:lnTo>
                  <a:lnTo>
                    <a:pt x="117" y="65"/>
                  </a:lnTo>
                  <a:lnTo>
                    <a:pt x="114" y="48"/>
                  </a:lnTo>
                  <a:lnTo>
                    <a:pt x="107" y="33"/>
                  </a:lnTo>
                  <a:lnTo>
                    <a:pt x="96" y="22"/>
                  </a:lnTo>
                  <a:lnTo>
                    <a:pt x="82" y="14"/>
                  </a:lnTo>
                  <a:lnTo>
                    <a:pt x="65" y="12"/>
                  </a:lnTo>
                  <a:close/>
                  <a:moveTo>
                    <a:pt x="65" y="0"/>
                  </a:moveTo>
                  <a:lnTo>
                    <a:pt x="86" y="4"/>
                  </a:lnTo>
                  <a:lnTo>
                    <a:pt x="103" y="13"/>
                  </a:lnTo>
                  <a:lnTo>
                    <a:pt x="117" y="27"/>
                  </a:lnTo>
                  <a:lnTo>
                    <a:pt x="127" y="44"/>
                  </a:lnTo>
                  <a:lnTo>
                    <a:pt x="131" y="65"/>
                  </a:lnTo>
                  <a:lnTo>
                    <a:pt x="127" y="86"/>
                  </a:lnTo>
                  <a:lnTo>
                    <a:pt x="117" y="104"/>
                  </a:lnTo>
                  <a:lnTo>
                    <a:pt x="103" y="118"/>
                  </a:lnTo>
                  <a:lnTo>
                    <a:pt x="86" y="126"/>
                  </a:lnTo>
                  <a:lnTo>
                    <a:pt x="65" y="130"/>
                  </a:lnTo>
                  <a:lnTo>
                    <a:pt x="45" y="126"/>
                  </a:lnTo>
                  <a:lnTo>
                    <a:pt x="27" y="118"/>
                  </a:lnTo>
                  <a:lnTo>
                    <a:pt x="12" y="104"/>
                  </a:lnTo>
                  <a:lnTo>
                    <a:pt x="2" y="86"/>
                  </a:lnTo>
                  <a:lnTo>
                    <a:pt x="0" y="65"/>
                  </a:lnTo>
                  <a:lnTo>
                    <a:pt x="2" y="44"/>
                  </a:lnTo>
                  <a:lnTo>
                    <a:pt x="12" y="27"/>
                  </a:lnTo>
                  <a:lnTo>
                    <a:pt x="27" y="13"/>
                  </a:lnTo>
                  <a:lnTo>
                    <a:pt x="45" y="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 noEditPoints="1"/>
            </p:cNvSpPr>
            <p:nvPr userDrawn="1"/>
          </p:nvSpPr>
          <p:spPr bwMode="auto">
            <a:xfrm>
              <a:off x="8578850" y="5375275"/>
              <a:ext cx="52388" cy="50800"/>
            </a:xfrm>
            <a:custGeom>
              <a:avLst/>
              <a:gdLst>
                <a:gd name="T0" fmla="*/ 2147483646 w 130"/>
                <a:gd name="T1" fmla="*/ 2147483646 h 129"/>
                <a:gd name="T2" fmla="*/ 2147483646 w 130"/>
                <a:gd name="T3" fmla="*/ 2147483646 h 129"/>
                <a:gd name="T4" fmla="*/ 2147483646 w 130"/>
                <a:gd name="T5" fmla="*/ 2147483646 h 129"/>
                <a:gd name="T6" fmla="*/ 2147483646 w 130"/>
                <a:gd name="T7" fmla="*/ 2147483646 h 129"/>
                <a:gd name="T8" fmla="*/ 2147483646 w 130"/>
                <a:gd name="T9" fmla="*/ 2147483646 h 129"/>
                <a:gd name="T10" fmla="*/ 2147483646 w 130"/>
                <a:gd name="T11" fmla="*/ 2147483646 h 129"/>
                <a:gd name="T12" fmla="*/ 2147483646 w 130"/>
                <a:gd name="T13" fmla="*/ 2147483646 h 129"/>
                <a:gd name="T14" fmla="*/ 2147483646 w 130"/>
                <a:gd name="T15" fmla="*/ 2147483646 h 129"/>
                <a:gd name="T16" fmla="*/ 2147483646 w 130"/>
                <a:gd name="T17" fmla="*/ 2147483646 h 129"/>
                <a:gd name="T18" fmla="*/ 2147483646 w 130"/>
                <a:gd name="T19" fmla="*/ 2147483646 h 129"/>
                <a:gd name="T20" fmla="*/ 2147483646 w 130"/>
                <a:gd name="T21" fmla="*/ 2147483646 h 129"/>
                <a:gd name="T22" fmla="*/ 2147483646 w 130"/>
                <a:gd name="T23" fmla="*/ 2147483646 h 129"/>
                <a:gd name="T24" fmla="*/ 2147483646 w 130"/>
                <a:gd name="T25" fmla="*/ 2147483646 h 129"/>
                <a:gd name="T26" fmla="*/ 2147483646 w 130"/>
                <a:gd name="T27" fmla="*/ 2147483646 h 129"/>
                <a:gd name="T28" fmla="*/ 2147483646 w 130"/>
                <a:gd name="T29" fmla="*/ 2147483646 h 129"/>
                <a:gd name="T30" fmla="*/ 2147483646 w 130"/>
                <a:gd name="T31" fmla="*/ 2147483646 h 129"/>
                <a:gd name="T32" fmla="*/ 2147483646 w 130"/>
                <a:gd name="T33" fmla="*/ 2147483646 h 129"/>
                <a:gd name="T34" fmla="*/ 2147483646 w 130"/>
                <a:gd name="T35" fmla="*/ 2147483646 h 129"/>
                <a:gd name="T36" fmla="*/ 2147483646 w 130"/>
                <a:gd name="T37" fmla="*/ 2147483646 h 129"/>
                <a:gd name="T38" fmla="*/ 2147483646 w 130"/>
                <a:gd name="T39" fmla="*/ 2147483646 h 129"/>
                <a:gd name="T40" fmla="*/ 2147483646 w 130"/>
                <a:gd name="T41" fmla="*/ 2147483646 h 129"/>
                <a:gd name="T42" fmla="*/ 2147483646 w 130"/>
                <a:gd name="T43" fmla="*/ 2147483646 h 129"/>
                <a:gd name="T44" fmla="*/ 2147483646 w 130"/>
                <a:gd name="T45" fmla="*/ 2147483646 h 129"/>
                <a:gd name="T46" fmla="*/ 2147483646 w 130"/>
                <a:gd name="T47" fmla="*/ 2147483646 h 129"/>
                <a:gd name="T48" fmla="*/ 2147483646 w 130"/>
                <a:gd name="T49" fmla="*/ 2147483646 h 129"/>
                <a:gd name="T50" fmla="*/ 2147483646 w 130"/>
                <a:gd name="T51" fmla="*/ 2147483646 h 129"/>
                <a:gd name="T52" fmla="*/ 2147483646 w 130"/>
                <a:gd name="T53" fmla="*/ 2147483646 h 129"/>
                <a:gd name="T54" fmla="*/ 2147483646 w 130"/>
                <a:gd name="T55" fmla="*/ 2147483646 h 129"/>
                <a:gd name="T56" fmla="*/ 2147483646 w 130"/>
                <a:gd name="T57" fmla="*/ 2147483646 h 129"/>
                <a:gd name="T58" fmla="*/ 2147483646 w 130"/>
                <a:gd name="T59" fmla="*/ 2147483646 h 129"/>
                <a:gd name="T60" fmla="*/ 2147483646 w 130"/>
                <a:gd name="T61" fmla="*/ 2147483646 h 129"/>
                <a:gd name="T62" fmla="*/ 2147483646 w 130"/>
                <a:gd name="T63" fmla="*/ 2147483646 h 129"/>
                <a:gd name="T64" fmla="*/ 2147483646 w 130"/>
                <a:gd name="T65" fmla="*/ 2147483646 h 129"/>
                <a:gd name="T66" fmla="*/ 2147483646 w 130"/>
                <a:gd name="T67" fmla="*/ 2147483646 h 129"/>
                <a:gd name="T68" fmla="*/ 2147483646 w 130"/>
                <a:gd name="T69" fmla="*/ 2147483646 h 129"/>
                <a:gd name="T70" fmla="*/ 0 w 130"/>
                <a:gd name="T71" fmla="*/ 2147483646 h 129"/>
                <a:gd name="T72" fmla="*/ 2147483646 w 130"/>
                <a:gd name="T73" fmla="*/ 2147483646 h 129"/>
                <a:gd name="T74" fmla="*/ 2147483646 w 130"/>
                <a:gd name="T75" fmla="*/ 2147483646 h 12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0" h="129">
                  <a:moveTo>
                    <a:pt x="52" y="37"/>
                  </a:moveTo>
                  <a:lnTo>
                    <a:pt x="52" y="60"/>
                  </a:lnTo>
                  <a:lnTo>
                    <a:pt x="65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8"/>
                  </a:lnTo>
                  <a:lnTo>
                    <a:pt x="82" y="55"/>
                  </a:lnTo>
                  <a:lnTo>
                    <a:pt x="83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0" y="37"/>
                  </a:lnTo>
                  <a:lnTo>
                    <a:pt x="67" y="37"/>
                  </a:lnTo>
                  <a:lnTo>
                    <a:pt x="52" y="37"/>
                  </a:lnTo>
                  <a:close/>
                  <a:moveTo>
                    <a:pt x="41" y="28"/>
                  </a:moveTo>
                  <a:lnTo>
                    <a:pt x="69" y="28"/>
                  </a:lnTo>
                  <a:lnTo>
                    <a:pt x="80" y="29"/>
                  </a:lnTo>
                  <a:lnTo>
                    <a:pt x="89" y="33"/>
                  </a:lnTo>
                  <a:lnTo>
                    <a:pt x="94" y="39"/>
                  </a:lnTo>
                  <a:lnTo>
                    <a:pt x="95" y="49"/>
                  </a:lnTo>
                  <a:lnTo>
                    <a:pt x="94" y="56"/>
                  </a:lnTo>
                  <a:lnTo>
                    <a:pt x="89" y="63"/>
                  </a:lnTo>
                  <a:lnTo>
                    <a:pt x="83" y="66"/>
                  </a:lnTo>
                  <a:lnTo>
                    <a:pt x="75" y="69"/>
                  </a:lnTo>
                  <a:lnTo>
                    <a:pt x="97" y="101"/>
                  </a:lnTo>
                  <a:lnTo>
                    <a:pt x="84" y="101"/>
                  </a:lnTo>
                  <a:lnTo>
                    <a:pt x="64" y="69"/>
                  </a:lnTo>
                  <a:lnTo>
                    <a:pt x="52" y="69"/>
                  </a:lnTo>
                  <a:lnTo>
                    <a:pt x="52" y="101"/>
                  </a:lnTo>
                  <a:lnTo>
                    <a:pt x="41" y="101"/>
                  </a:lnTo>
                  <a:lnTo>
                    <a:pt x="41" y="28"/>
                  </a:lnTo>
                  <a:close/>
                  <a:moveTo>
                    <a:pt x="65" y="10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3" y="33"/>
                  </a:lnTo>
                  <a:lnTo>
                    <a:pt x="16" y="47"/>
                  </a:lnTo>
                  <a:lnTo>
                    <a:pt x="13" y="64"/>
                  </a:lnTo>
                  <a:lnTo>
                    <a:pt x="16" y="81"/>
                  </a:lnTo>
                  <a:lnTo>
                    <a:pt x="23" y="96"/>
                  </a:lnTo>
                  <a:lnTo>
                    <a:pt x="34" y="108"/>
                  </a:lnTo>
                  <a:lnTo>
                    <a:pt x="48" y="115"/>
                  </a:lnTo>
                  <a:lnTo>
                    <a:pt x="65" y="119"/>
                  </a:lnTo>
                  <a:lnTo>
                    <a:pt x="82" y="115"/>
                  </a:lnTo>
                  <a:lnTo>
                    <a:pt x="97" y="108"/>
                  </a:lnTo>
                  <a:lnTo>
                    <a:pt x="108" y="96"/>
                  </a:lnTo>
                  <a:lnTo>
                    <a:pt x="115" y="81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8" y="33"/>
                  </a:lnTo>
                  <a:lnTo>
                    <a:pt x="97" y="20"/>
                  </a:lnTo>
                  <a:lnTo>
                    <a:pt x="82" y="13"/>
                  </a:lnTo>
                  <a:lnTo>
                    <a:pt x="65" y="10"/>
                  </a:lnTo>
                  <a:close/>
                  <a:moveTo>
                    <a:pt x="65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8" y="44"/>
                  </a:lnTo>
                  <a:lnTo>
                    <a:pt x="130" y="64"/>
                  </a:lnTo>
                  <a:lnTo>
                    <a:pt x="128" y="85"/>
                  </a:lnTo>
                  <a:lnTo>
                    <a:pt x="118" y="103"/>
                  </a:lnTo>
                  <a:lnTo>
                    <a:pt x="104" y="116"/>
                  </a:lnTo>
                  <a:lnTo>
                    <a:pt x="85" y="126"/>
                  </a:lnTo>
                  <a:lnTo>
                    <a:pt x="65" y="129"/>
                  </a:lnTo>
                  <a:lnTo>
                    <a:pt x="46" y="126"/>
                  </a:lnTo>
                  <a:lnTo>
                    <a:pt x="27" y="116"/>
                  </a:lnTo>
                  <a:lnTo>
                    <a:pt x="13" y="103"/>
                  </a:lnTo>
                  <a:lnTo>
                    <a:pt x="3" y="85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6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/>
            <p:cNvSpPr>
              <a:spLocks noEditPoints="1"/>
            </p:cNvSpPr>
            <p:nvPr userDrawn="1"/>
          </p:nvSpPr>
          <p:spPr bwMode="auto">
            <a:xfrm>
              <a:off x="7494588" y="5375275"/>
              <a:ext cx="52388" cy="50800"/>
            </a:xfrm>
            <a:custGeom>
              <a:avLst/>
              <a:gdLst>
                <a:gd name="T0" fmla="*/ 2147483646 w 131"/>
                <a:gd name="T1" fmla="*/ 2147483646 h 129"/>
                <a:gd name="T2" fmla="*/ 2147483646 w 131"/>
                <a:gd name="T3" fmla="*/ 2147483646 h 129"/>
                <a:gd name="T4" fmla="*/ 2147483646 w 131"/>
                <a:gd name="T5" fmla="*/ 2147483646 h 129"/>
                <a:gd name="T6" fmla="*/ 2147483646 w 131"/>
                <a:gd name="T7" fmla="*/ 2147483646 h 129"/>
                <a:gd name="T8" fmla="*/ 2147483646 w 131"/>
                <a:gd name="T9" fmla="*/ 2147483646 h 129"/>
                <a:gd name="T10" fmla="*/ 2147483646 w 131"/>
                <a:gd name="T11" fmla="*/ 2147483646 h 129"/>
                <a:gd name="T12" fmla="*/ 2147483646 w 131"/>
                <a:gd name="T13" fmla="*/ 2147483646 h 129"/>
                <a:gd name="T14" fmla="*/ 2147483646 w 131"/>
                <a:gd name="T15" fmla="*/ 2147483646 h 129"/>
                <a:gd name="T16" fmla="*/ 2147483646 w 131"/>
                <a:gd name="T17" fmla="*/ 2147483646 h 129"/>
                <a:gd name="T18" fmla="*/ 2147483646 w 131"/>
                <a:gd name="T19" fmla="*/ 2147483646 h 129"/>
                <a:gd name="T20" fmla="*/ 2147483646 w 131"/>
                <a:gd name="T21" fmla="*/ 2147483646 h 129"/>
                <a:gd name="T22" fmla="*/ 2147483646 w 131"/>
                <a:gd name="T23" fmla="*/ 2147483646 h 129"/>
                <a:gd name="T24" fmla="*/ 2147483646 w 131"/>
                <a:gd name="T25" fmla="*/ 2147483646 h 129"/>
                <a:gd name="T26" fmla="*/ 2147483646 w 131"/>
                <a:gd name="T27" fmla="*/ 2147483646 h 129"/>
                <a:gd name="T28" fmla="*/ 2147483646 w 131"/>
                <a:gd name="T29" fmla="*/ 2147483646 h 129"/>
                <a:gd name="T30" fmla="*/ 2147483646 w 131"/>
                <a:gd name="T31" fmla="*/ 2147483646 h 129"/>
                <a:gd name="T32" fmla="*/ 2147483646 w 131"/>
                <a:gd name="T33" fmla="*/ 2147483646 h 129"/>
                <a:gd name="T34" fmla="*/ 2147483646 w 131"/>
                <a:gd name="T35" fmla="*/ 2147483646 h 129"/>
                <a:gd name="T36" fmla="*/ 2147483646 w 131"/>
                <a:gd name="T37" fmla="*/ 2147483646 h 129"/>
                <a:gd name="T38" fmla="*/ 2147483646 w 131"/>
                <a:gd name="T39" fmla="*/ 2147483646 h 129"/>
                <a:gd name="T40" fmla="*/ 2147483646 w 131"/>
                <a:gd name="T41" fmla="*/ 2147483646 h 129"/>
                <a:gd name="T42" fmla="*/ 2147483646 w 131"/>
                <a:gd name="T43" fmla="*/ 2147483646 h 129"/>
                <a:gd name="T44" fmla="*/ 2147483646 w 131"/>
                <a:gd name="T45" fmla="*/ 2147483646 h 129"/>
                <a:gd name="T46" fmla="*/ 2147483646 w 131"/>
                <a:gd name="T47" fmla="*/ 2147483646 h 129"/>
                <a:gd name="T48" fmla="*/ 2147483646 w 131"/>
                <a:gd name="T49" fmla="*/ 2147483646 h 129"/>
                <a:gd name="T50" fmla="*/ 2147483646 w 131"/>
                <a:gd name="T51" fmla="*/ 2147483646 h 129"/>
                <a:gd name="T52" fmla="*/ 2147483646 w 131"/>
                <a:gd name="T53" fmla="*/ 2147483646 h 129"/>
                <a:gd name="T54" fmla="*/ 2147483646 w 131"/>
                <a:gd name="T55" fmla="*/ 2147483646 h 129"/>
                <a:gd name="T56" fmla="*/ 2147483646 w 131"/>
                <a:gd name="T57" fmla="*/ 2147483646 h 129"/>
                <a:gd name="T58" fmla="*/ 2147483646 w 131"/>
                <a:gd name="T59" fmla="*/ 2147483646 h 129"/>
                <a:gd name="T60" fmla="*/ 2147483646 w 131"/>
                <a:gd name="T61" fmla="*/ 2147483646 h 129"/>
                <a:gd name="T62" fmla="*/ 2147483646 w 131"/>
                <a:gd name="T63" fmla="*/ 2147483646 h 129"/>
                <a:gd name="T64" fmla="*/ 2147483646 w 131"/>
                <a:gd name="T65" fmla="*/ 2147483646 h 129"/>
                <a:gd name="T66" fmla="*/ 2147483646 w 131"/>
                <a:gd name="T67" fmla="*/ 2147483646 h 129"/>
                <a:gd name="T68" fmla="*/ 2147483646 w 131"/>
                <a:gd name="T69" fmla="*/ 2147483646 h 129"/>
                <a:gd name="T70" fmla="*/ 0 w 131"/>
                <a:gd name="T71" fmla="*/ 2147483646 h 129"/>
                <a:gd name="T72" fmla="*/ 2147483646 w 131"/>
                <a:gd name="T73" fmla="*/ 2147483646 h 129"/>
                <a:gd name="T74" fmla="*/ 2147483646 w 131"/>
                <a:gd name="T75" fmla="*/ 2147483646 h 12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1" h="129">
                  <a:moveTo>
                    <a:pt x="52" y="37"/>
                  </a:moveTo>
                  <a:lnTo>
                    <a:pt x="52" y="60"/>
                  </a:lnTo>
                  <a:lnTo>
                    <a:pt x="65" y="60"/>
                  </a:lnTo>
                  <a:lnTo>
                    <a:pt x="70" y="60"/>
                  </a:lnTo>
                  <a:lnTo>
                    <a:pt x="74" y="59"/>
                  </a:lnTo>
                  <a:lnTo>
                    <a:pt x="76" y="59"/>
                  </a:lnTo>
                  <a:lnTo>
                    <a:pt x="80" y="58"/>
                  </a:lnTo>
                  <a:lnTo>
                    <a:pt x="81" y="55"/>
                  </a:lnTo>
                  <a:lnTo>
                    <a:pt x="82" y="51"/>
                  </a:lnTo>
                  <a:lnTo>
                    <a:pt x="84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80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2" y="37"/>
                  </a:lnTo>
                  <a:close/>
                  <a:moveTo>
                    <a:pt x="41" y="28"/>
                  </a:moveTo>
                  <a:lnTo>
                    <a:pt x="69" y="28"/>
                  </a:lnTo>
                  <a:lnTo>
                    <a:pt x="80" y="29"/>
                  </a:lnTo>
                  <a:lnTo>
                    <a:pt x="89" y="33"/>
                  </a:lnTo>
                  <a:lnTo>
                    <a:pt x="94" y="39"/>
                  </a:lnTo>
                  <a:lnTo>
                    <a:pt x="95" y="49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4" y="66"/>
                  </a:lnTo>
                  <a:lnTo>
                    <a:pt x="76" y="69"/>
                  </a:lnTo>
                  <a:lnTo>
                    <a:pt x="97" y="101"/>
                  </a:lnTo>
                  <a:lnTo>
                    <a:pt x="85" y="101"/>
                  </a:lnTo>
                  <a:lnTo>
                    <a:pt x="65" y="69"/>
                  </a:lnTo>
                  <a:lnTo>
                    <a:pt x="52" y="69"/>
                  </a:lnTo>
                  <a:lnTo>
                    <a:pt x="52" y="101"/>
                  </a:lnTo>
                  <a:lnTo>
                    <a:pt x="41" y="101"/>
                  </a:lnTo>
                  <a:lnTo>
                    <a:pt x="41" y="28"/>
                  </a:lnTo>
                  <a:close/>
                  <a:moveTo>
                    <a:pt x="66" y="10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3"/>
                  </a:lnTo>
                  <a:lnTo>
                    <a:pt x="15" y="47"/>
                  </a:lnTo>
                  <a:lnTo>
                    <a:pt x="13" y="64"/>
                  </a:lnTo>
                  <a:lnTo>
                    <a:pt x="15" y="81"/>
                  </a:lnTo>
                  <a:lnTo>
                    <a:pt x="23" y="96"/>
                  </a:lnTo>
                  <a:lnTo>
                    <a:pt x="34" y="108"/>
                  </a:lnTo>
                  <a:lnTo>
                    <a:pt x="49" y="115"/>
                  </a:lnTo>
                  <a:lnTo>
                    <a:pt x="66" y="119"/>
                  </a:lnTo>
                  <a:lnTo>
                    <a:pt x="82" y="115"/>
                  </a:lnTo>
                  <a:lnTo>
                    <a:pt x="96" y="108"/>
                  </a:lnTo>
                  <a:lnTo>
                    <a:pt x="107" y="96"/>
                  </a:lnTo>
                  <a:lnTo>
                    <a:pt x="115" y="81"/>
                  </a:lnTo>
                  <a:lnTo>
                    <a:pt x="117" y="64"/>
                  </a:lnTo>
                  <a:lnTo>
                    <a:pt x="115" y="47"/>
                  </a:lnTo>
                  <a:lnTo>
                    <a:pt x="107" y="33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0"/>
                  </a:lnTo>
                  <a:close/>
                  <a:moveTo>
                    <a:pt x="66" y="0"/>
                  </a:moveTo>
                  <a:lnTo>
                    <a:pt x="86" y="3"/>
                  </a:lnTo>
                  <a:lnTo>
                    <a:pt x="103" y="12"/>
                  </a:lnTo>
                  <a:lnTo>
                    <a:pt x="118" y="25"/>
                  </a:lnTo>
                  <a:lnTo>
                    <a:pt x="127" y="44"/>
                  </a:lnTo>
                  <a:lnTo>
                    <a:pt x="131" y="64"/>
                  </a:lnTo>
                  <a:lnTo>
                    <a:pt x="127" y="85"/>
                  </a:lnTo>
                  <a:lnTo>
                    <a:pt x="118" y="103"/>
                  </a:lnTo>
                  <a:lnTo>
                    <a:pt x="103" y="116"/>
                  </a:lnTo>
                  <a:lnTo>
                    <a:pt x="86" y="126"/>
                  </a:lnTo>
                  <a:lnTo>
                    <a:pt x="66" y="129"/>
                  </a:lnTo>
                  <a:lnTo>
                    <a:pt x="45" y="126"/>
                  </a:lnTo>
                  <a:lnTo>
                    <a:pt x="28" y="116"/>
                  </a:lnTo>
                  <a:lnTo>
                    <a:pt x="13" y="103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3" y="25"/>
                  </a:lnTo>
                  <a:lnTo>
                    <a:pt x="28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28"/>
            <p:cNvSpPr>
              <a:spLocks noChangeShapeType="1"/>
            </p:cNvSpPr>
            <p:nvPr userDrawn="1"/>
          </p:nvSpPr>
          <p:spPr bwMode="auto">
            <a:xfrm>
              <a:off x="7548563" y="5530850"/>
              <a:ext cx="1052513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120427"/>
            <a:ext cx="9144000" cy="584775"/>
          </a:xfrm>
        </p:spPr>
        <p:txBody>
          <a:bodyPr/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2970213"/>
            <a:ext cx="9144000" cy="404812"/>
          </a:xfr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182562" indent="0">
              <a:buFontTx/>
              <a:buNone/>
              <a:defRPr>
                <a:solidFill>
                  <a:schemeClr val="bg1"/>
                </a:solidFill>
              </a:defRPr>
            </a:lvl2pPr>
            <a:lvl3pPr marL="365125" indent="0">
              <a:buFontTx/>
              <a:buNone/>
              <a:defRPr>
                <a:solidFill>
                  <a:schemeClr val="bg1"/>
                </a:solidFill>
              </a:defRPr>
            </a:lvl3pPr>
            <a:lvl4pPr marL="547687" indent="0">
              <a:buFontTx/>
              <a:buNone/>
              <a:defRPr>
                <a:solidFill>
                  <a:schemeClr val="bg1"/>
                </a:solidFill>
              </a:defRPr>
            </a:lvl4pPr>
            <a:lvl5pPr marL="731837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3395877"/>
            <a:ext cx="9144000" cy="309685"/>
          </a:xfr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accent2"/>
                </a:solidFill>
              </a:defRPr>
            </a:lvl1pPr>
            <a:lvl2pPr marL="182562" indent="0">
              <a:buFontTx/>
              <a:buNone/>
              <a:defRPr>
                <a:solidFill>
                  <a:schemeClr val="bg1"/>
                </a:solidFill>
              </a:defRPr>
            </a:lvl2pPr>
            <a:lvl3pPr marL="365125" indent="0">
              <a:buFontTx/>
              <a:buNone/>
              <a:defRPr>
                <a:solidFill>
                  <a:schemeClr val="bg1"/>
                </a:solidFill>
              </a:defRPr>
            </a:lvl3pPr>
            <a:lvl4pPr marL="547687" indent="0">
              <a:buFontTx/>
              <a:buNone/>
              <a:defRPr>
                <a:solidFill>
                  <a:schemeClr val="bg1"/>
                </a:solidFill>
              </a:defRPr>
            </a:lvl4pPr>
            <a:lvl5pPr marL="731837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751107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1069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2876550" y="1946275"/>
            <a:ext cx="3390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r>
              <a:rPr lang="en-US" altLang="en-US" dirty="0">
                <a:solidFill>
                  <a:srgbClr val="7F7F7F"/>
                </a:solidFill>
                <a:latin typeface="Calibri Light" charset="0"/>
              </a:rPr>
              <a:t>This slide is for photos and videos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09938" y="4864100"/>
            <a:ext cx="2514600" cy="24606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500" kern="300" spc="5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" charset="0"/>
              <a:cs typeface="Arial" panose="020B0604020202020204" pitchFamily="34" charset="0"/>
            </a:endParaRPr>
          </a:p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kern="30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</p:grpSp>
      <p:sp>
        <p:nvSpPr>
          <p:cNvPr id="8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1371600" y="770382"/>
            <a:ext cx="6400800" cy="3602736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rtlCol="0" anchorCtr="1">
            <a:spAutoFit/>
          </a:bodyPr>
          <a:lstStyle>
            <a:lvl1pPr>
              <a:buNone/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514456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523220"/>
          </a:xfrm>
        </p:spPr>
        <p:txBody>
          <a:bodyPr/>
          <a:lstStyle>
            <a:lvl1pPr algn="l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 flipH="1">
            <a:off x="626364" y="728692"/>
            <a:ext cx="7891272" cy="27432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657974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523220"/>
          </a:xfrm>
        </p:spPr>
        <p:txBody>
          <a:bodyPr/>
          <a:lstStyle>
            <a:lvl1pPr algn="l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795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8E5AB-37F2-2E4F-BDB6-F034ABC5B2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6"/>
            <a:ext cx="9144000" cy="5132007"/>
          </a:xfrm>
          <a:prstGeom prst="rect">
            <a:avLst/>
          </a:prstGeom>
        </p:spPr>
      </p:pic>
      <p:sp>
        <p:nvSpPr>
          <p:cNvPr id="8" name="TextBox 7"/>
          <p:cNvSpPr txBox="1">
            <a:spLocks noChangeAspect="1"/>
          </p:cNvSpPr>
          <p:nvPr userDrawn="1"/>
        </p:nvSpPr>
        <p:spPr>
          <a:xfrm>
            <a:off x="3309938" y="4864100"/>
            <a:ext cx="2514600" cy="24606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500" kern="300" spc="50" dirty="0">
              <a:solidFill>
                <a:srgbClr val="08649C"/>
              </a:solidFill>
              <a:latin typeface="+mn-lt"/>
              <a:ea typeface="Calibri" charset="0"/>
              <a:cs typeface="Arial" panose="020B0604020202020204" pitchFamily="34" charset="0"/>
            </a:endParaRPr>
          </a:p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kern="300" spc="50" dirty="0">
                <a:solidFill>
                  <a:srgbClr val="08649C"/>
                </a:solidFill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</p:grpSp>
      <p:sp>
        <p:nvSpPr>
          <p:cNvPr id="5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627641" y="728692"/>
            <a:ext cx="7891272" cy="27432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/>
          </p:nvPr>
        </p:nvSpPr>
        <p:spPr>
          <a:xfrm>
            <a:off x="627641" y="1014984"/>
            <a:ext cx="3886200" cy="3639312"/>
          </a:xfrm>
        </p:spPr>
        <p:txBody>
          <a:bodyPr>
            <a:normAutofit/>
          </a:bodyPr>
          <a:lstStyle>
            <a:lvl1pPr>
              <a:defRPr sz="2200" baseline="0">
                <a:solidFill>
                  <a:schemeClr val="bg1"/>
                </a:solidFill>
              </a:defRPr>
            </a:lvl1pPr>
            <a:lvl2pPr>
              <a:defRPr sz="1800" baseline="0">
                <a:solidFill>
                  <a:schemeClr val="bg1"/>
                </a:solidFill>
              </a:defRPr>
            </a:lvl2pPr>
            <a:lvl3pPr>
              <a:defRPr sz="1400" baseline="0">
                <a:solidFill>
                  <a:schemeClr val="bg1"/>
                </a:solidFill>
              </a:defRPr>
            </a:lvl3pPr>
            <a:lvl4pPr>
              <a:defRPr sz="1200" baseline="0">
                <a:solidFill>
                  <a:schemeClr val="bg1"/>
                </a:solidFill>
              </a:defRPr>
            </a:lvl4pPr>
            <a:lvl5pPr>
              <a:defRPr sz="1000" baseline="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/>
          </p:nvPr>
        </p:nvSpPr>
        <p:spPr>
          <a:xfrm>
            <a:off x="4634121" y="1014984"/>
            <a:ext cx="3886200" cy="3639312"/>
          </a:xfrm>
        </p:spPr>
        <p:txBody>
          <a:bodyPr>
            <a:normAutofit/>
          </a:bodyPr>
          <a:lstStyle>
            <a:lvl1pPr>
              <a:defRPr sz="2200"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D89F2-E778-4606-A601-BC1244F419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80577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2024"/>
            <a:ext cx="3127248" cy="274320"/>
          </a:xfrm>
        </p:spPr>
        <p:txBody>
          <a:bodyPr anchor="t"/>
          <a:lstStyle>
            <a:lvl1pPr algn="ctr" defTabSz="365760">
              <a:defRPr sz="140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127248" y="192024"/>
            <a:ext cx="6016752" cy="430887"/>
          </a:xfrm>
        </p:spPr>
        <p:txBody>
          <a:bodyPr lIns="228600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2200" b="0" i="0" cap="none" baseline="0">
                <a:solidFill>
                  <a:schemeClr val="tx2"/>
                </a:solidFill>
                <a:effectLst/>
                <a:latin typeface="+mj-lt"/>
              </a:defRPr>
            </a:lvl1pPr>
            <a:lvl2pPr marL="0" indent="0" algn="r"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2880" indent="0" algn="r"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365760" indent="0" algn="r"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548640" indent="0" algn="r"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/>
          </p:nvPr>
        </p:nvSpPr>
        <p:spPr>
          <a:xfrm>
            <a:off x="3127248" y="636359"/>
            <a:ext cx="6016752" cy="4507141"/>
          </a:xfrm>
        </p:spPr>
        <p:txBody>
          <a:bodyPr lIns="228600" tIns="91440" rIns="457200" bIns="457200">
            <a:normAutofit/>
          </a:bodyPr>
          <a:lstStyle>
            <a:lvl1pPr marL="0" marR="0" indent="0" algn="l" defTabSz="36576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itchFamily="34" charset="0"/>
              <a:buNone/>
              <a:tabLst/>
              <a:defRPr sz="2200" baseline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11480" y="994410"/>
            <a:ext cx="2304288" cy="3154680"/>
          </a:xfrm>
        </p:spPr>
        <p:txBody>
          <a:bodyPr>
            <a:spAutoFit/>
          </a:bodyPr>
          <a:lstStyle>
            <a:lvl1pPr marL="0" indent="0" algn="l">
              <a:buFont typeface="Arial" pitchFamily="34" charset="0"/>
              <a:buNone/>
              <a:defRPr sz="2200" b="0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380613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3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spect="1"/>
          </p:cNvSpPr>
          <p:nvPr userDrawn="1"/>
        </p:nvSpPr>
        <p:spPr>
          <a:xfrm>
            <a:off x="3309938" y="4864100"/>
            <a:ext cx="2514600" cy="24606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500" kern="300" spc="50" dirty="0">
              <a:solidFill>
                <a:srgbClr val="08649C"/>
              </a:solidFill>
              <a:latin typeface="+mn-lt"/>
              <a:ea typeface="Calibri" charset="0"/>
              <a:cs typeface="Arial" panose="020B0604020202020204" pitchFamily="34" charset="0"/>
            </a:endParaRPr>
          </a:p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kern="300" spc="50" dirty="0">
                <a:solidFill>
                  <a:srgbClr val="08649C"/>
                </a:solidFill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charset="0"/>
              </a:endParaRPr>
            </a:p>
          </p:txBody>
        </p:sp>
      </p:grpSp>
      <p:sp>
        <p:nvSpPr>
          <p:cNvPr id="5" name="Content Placeholder 3"/>
          <p:cNvSpPr>
            <a:spLocks noGrp="1"/>
          </p:cNvSpPr>
          <p:nvPr>
            <p:ph sz="quarter" idx="14"/>
          </p:nvPr>
        </p:nvSpPr>
        <p:spPr>
          <a:xfrm>
            <a:off x="3127248" y="636359"/>
            <a:ext cx="6016752" cy="4246537"/>
          </a:xfrm>
        </p:spPr>
        <p:txBody>
          <a:bodyPr lIns="228600" tIns="91440" rIns="457200" bIns="457200">
            <a:normAutofit/>
          </a:bodyPr>
          <a:lstStyle>
            <a:lvl1pPr marL="0" marR="0" indent="0" algn="l" defTabSz="36576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itchFamily="34" charset="0"/>
              <a:buNone/>
              <a:tabLst/>
              <a:defRPr sz="2200"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86914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spect="1"/>
          </p:cNvSpPr>
          <p:nvPr userDrawn="1"/>
        </p:nvSpPr>
        <p:spPr>
          <a:xfrm>
            <a:off x="3309938" y="4864100"/>
            <a:ext cx="2514600" cy="24606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500" kern="300" spc="50" dirty="0">
              <a:solidFill>
                <a:srgbClr val="08649C"/>
              </a:solidFill>
              <a:latin typeface="+mn-lt"/>
              <a:ea typeface="Calibri" charset="0"/>
              <a:cs typeface="Arial" panose="020B0604020202020204" pitchFamily="34" charset="0"/>
            </a:endParaRPr>
          </a:p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kern="300" spc="50" dirty="0">
                <a:solidFill>
                  <a:srgbClr val="08649C"/>
                </a:solidFill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523220"/>
          </a:xfrm>
        </p:spPr>
        <p:txBody>
          <a:bodyPr/>
          <a:lstStyle>
            <a:lvl1pPr algn="l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626364" y="731520"/>
            <a:ext cx="7891272" cy="27432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/>
          </p:nvPr>
        </p:nvSpPr>
        <p:spPr>
          <a:xfrm>
            <a:off x="627641" y="1014984"/>
            <a:ext cx="3886200" cy="3639312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buSzPct val="80000"/>
              <a:defRPr sz="2200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80000"/>
              <a:defRPr sz="1800"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100000"/>
              <a:defRPr sz="1400"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100000"/>
              <a:defRPr sz="1200" baseline="0">
                <a:solidFill>
                  <a:schemeClr val="bg1"/>
                </a:solidFill>
              </a:defRPr>
            </a:lvl4pPr>
            <a:lvl5pPr marL="914400" indent="-182880">
              <a:buClr>
                <a:schemeClr val="bg1"/>
              </a:buClr>
              <a:buSzPct val="100000"/>
              <a:defRPr sz="1000" baseline="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/>
          </p:nvPr>
        </p:nvSpPr>
        <p:spPr>
          <a:xfrm>
            <a:off x="4634121" y="1014984"/>
            <a:ext cx="3886200" cy="3639312"/>
          </a:xfrm>
        </p:spPr>
        <p:txBody>
          <a:bodyPr rtlCol="0">
            <a:normAutofit/>
          </a:bodyPr>
          <a:lstStyle>
            <a:lvl1pPr>
              <a:buClr>
                <a:schemeClr val="bg1"/>
              </a:buClr>
              <a:defRPr lang="en-US" dirty="0" smtClean="0">
                <a:solidFill>
                  <a:schemeClr val="bg1"/>
                </a:solidFill>
              </a:defRPr>
            </a:lvl1pPr>
            <a:lvl2pPr marL="182880" indent="-182880" defTabSz="365760">
              <a:buClr>
                <a:schemeClr val="bg1"/>
              </a:buClr>
              <a:buFont typeface="Arial" panose="020B0604020202020204" pitchFamily="34" charset="0"/>
              <a:buChar char="•"/>
              <a:defRPr lang="en-US" sz="2200" dirty="0" smtClean="0">
                <a:solidFill>
                  <a:schemeClr val="bg1"/>
                </a:solidFill>
              </a:defRPr>
            </a:lvl2pPr>
            <a:lvl3pPr marL="365760" indent="-182880" defTabSz="365760"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lang="en-US" sz="1800" dirty="0" smtClean="0">
                <a:solidFill>
                  <a:schemeClr val="bg1"/>
                </a:solidFill>
              </a:defRPr>
            </a:lvl3pPr>
            <a:lvl4pPr marL="548640" defTabSz="365760">
              <a:buClr>
                <a:schemeClr val="bg1"/>
              </a:buClr>
              <a:defRPr lang="en-US" sz="1400" dirty="0" smtClean="0">
                <a:solidFill>
                  <a:schemeClr val="bg1"/>
                </a:solidFill>
              </a:defRPr>
            </a:lvl4pPr>
            <a:lvl5pPr marL="731520" indent="-182880" defTabSz="365760"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 marL="914400" indent="-182880" defTabSz="365760">
              <a:buClr>
                <a:schemeClr val="bg1"/>
              </a:buClr>
              <a:buSzPct val="100000"/>
              <a:buFont typeface="Calibri" panose="020F0502020204030204" pitchFamily="34" charset="0"/>
              <a:buChar char="-"/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03151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spect="1"/>
          </p:cNvSpPr>
          <p:nvPr userDrawn="1"/>
        </p:nvSpPr>
        <p:spPr>
          <a:xfrm>
            <a:off x="3309938" y="4864100"/>
            <a:ext cx="2514600" cy="24606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500" kern="300" spc="50" dirty="0">
              <a:solidFill>
                <a:srgbClr val="08649C"/>
              </a:solidFill>
              <a:latin typeface="+mn-lt"/>
              <a:ea typeface="Calibri" charset="0"/>
              <a:cs typeface="Arial" panose="020B0604020202020204" pitchFamily="34" charset="0"/>
            </a:endParaRPr>
          </a:p>
          <a:p>
            <a:pPr algn="ctr" defTabSz="2743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kern="300" spc="50" dirty="0">
                <a:solidFill>
                  <a:srgbClr val="08649C"/>
                </a:solidFill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523220"/>
          </a:xfrm>
        </p:spPr>
        <p:txBody>
          <a:bodyPr/>
          <a:lstStyle>
            <a:lvl1pPr algn="l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626364" y="731520"/>
            <a:ext cx="7891272" cy="27432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/>
          </p:nvPr>
        </p:nvSpPr>
        <p:spPr>
          <a:xfrm>
            <a:off x="627641" y="1014984"/>
            <a:ext cx="3886200" cy="3639312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buSzPct val="80000"/>
              <a:defRPr sz="2200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80000"/>
              <a:defRPr sz="1800"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100000"/>
              <a:defRPr sz="1400"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100000"/>
              <a:defRPr sz="1200" baseline="0">
                <a:solidFill>
                  <a:schemeClr val="bg1"/>
                </a:solidFill>
              </a:defRPr>
            </a:lvl4pPr>
            <a:lvl5pPr marL="914400" indent="-182880">
              <a:buClr>
                <a:schemeClr val="bg1"/>
              </a:buClr>
              <a:buSzPct val="100000"/>
              <a:defRPr sz="1000" baseline="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/>
          </p:nvPr>
        </p:nvSpPr>
        <p:spPr>
          <a:xfrm>
            <a:off x="4634121" y="1014984"/>
            <a:ext cx="3886200" cy="3639312"/>
          </a:xfrm>
        </p:spPr>
        <p:txBody>
          <a:bodyPr rtlCol="0">
            <a:normAutofit/>
          </a:bodyPr>
          <a:lstStyle>
            <a:lvl1pPr>
              <a:buClr>
                <a:schemeClr val="bg1"/>
              </a:buClr>
              <a:defRPr lang="en-US" dirty="0" smtClean="0">
                <a:solidFill>
                  <a:schemeClr val="bg1"/>
                </a:solidFill>
              </a:defRPr>
            </a:lvl1pPr>
            <a:lvl2pPr marL="182880" indent="-182880" defTabSz="365760">
              <a:buClr>
                <a:schemeClr val="bg1"/>
              </a:buClr>
              <a:buFont typeface="Arial" panose="020B0604020202020204" pitchFamily="34" charset="0"/>
              <a:buChar char="•"/>
              <a:defRPr lang="en-US" sz="2200" dirty="0" smtClean="0">
                <a:solidFill>
                  <a:schemeClr val="bg1"/>
                </a:solidFill>
              </a:defRPr>
            </a:lvl2pPr>
            <a:lvl3pPr marL="365760" indent="-182880" defTabSz="365760"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lang="en-US" sz="1800" dirty="0" smtClean="0">
                <a:solidFill>
                  <a:schemeClr val="bg1"/>
                </a:solidFill>
              </a:defRPr>
            </a:lvl3pPr>
            <a:lvl4pPr marL="548640" defTabSz="365760">
              <a:buClr>
                <a:schemeClr val="bg1"/>
              </a:buClr>
              <a:defRPr lang="en-US" sz="1400" dirty="0" smtClean="0">
                <a:solidFill>
                  <a:schemeClr val="bg1"/>
                </a:solidFill>
              </a:defRPr>
            </a:lvl4pPr>
            <a:lvl5pPr marL="731520" indent="-182880" defTabSz="365760"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 marL="914400" indent="-182880" defTabSz="365760">
              <a:buClr>
                <a:schemeClr val="bg1"/>
              </a:buClr>
              <a:buSzPct val="100000"/>
              <a:buFont typeface="Calibri" panose="020F0502020204030204" pitchFamily="34" charset="0"/>
              <a:buChar char="-"/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2519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7063" y="192088"/>
            <a:ext cx="7889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7063" y="1014413"/>
            <a:ext cx="7889875" cy="364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	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914900"/>
            <a:ext cx="3729038" cy="228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927600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3CC9AFA-6A5A-4789-8EA3-EF6DF8A99C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8425797" y="4765184"/>
            <a:ext cx="526892" cy="220528"/>
            <a:chOff x="6145213" y="4384676"/>
            <a:chExt cx="1582738" cy="649287"/>
          </a:xfrm>
          <a:solidFill>
            <a:schemeClr val="tx2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0" r:id="rId1"/>
    <p:sldLayoutId id="2147484571" r:id="rId2"/>
    <p:sldLayoutId id="2147484572" r:id="rId3"/>
    <p:sldLayoutId id="2147484573" r:id="rId4"/>
    <p:sldLayoutId id="2147484574" r:id="rId5"/>
    <p:sldLayoutId id="2147484575" r:id="rId6"/>
    <p:sldLayoutId id="2147484576" r:id="rId7"/>
    <p:sldLayoutId id="2147484577" r:id="rId8"/>
    <p:sldLayoutId id="2147484578" r:id="rId9"/>
    <p:sldLayoutId id="2147484579" r:id="rId10"/>
    <p:sldLayoutId id="2147484580" r:id="rId11"/>
    <p:sldLayoutId id="2147484581" r:id="rId12"/>
    <p:sldLayoutId id="2147484582" r:id="rId13"/>
    <p:sldLayoutId id="2147484583" r:id="rId14"/>
    <p:sldLayoutId id="2147484585" r:id="rId15"/>
    <p:sldLayoutId id="2147484587" r:id="rId16"/>
    <p:sldLayoutId id="2147484588" r:id="rId17"/>
    <p:sldLayoutId id="2147484589" r:id="rId18"/>
    <p:sldLayoutId id="2147484590" r:id="rId19"/>
    <p:sldLayoutId id="2147484591" r:id="rId20"/>
    <p:sldLayoutId id="2147484592" r:id="rId21"/>
    <p:sldLayoutId id="2147484593" r:id="rId22"/>
    <p:sldLayoutId id="2147484584" r:id="rId23"/>
    <p:sldLayoutId id="2147484594" r:id="rId24"/>
    <p:sldLayoutId id="2147484595" r:id="rId25"/>
  </p:sldLayoutIdLst>
  <p:transition>
    <p:fade/>
  </p:transition>
  <p:txStyles>
    <p:titleStyle>
      <a:lvl1pPr algn="l" defTabSz="182563" rtl="0" eaLnBrk="1" fontAlgn="base" hangingPunct="1">
        <a:spcBef>
          <a:spcPct val="0"/>
        </a:spcBef>
        <a:spcAft>
          <a:spcPct val="0"/>
        </a:spcAft>
        <a:defRPr lang="en-US" sz="2800" kern="1200" dirty="0">
          <a:solidFill>
            <a:schemeClr val="tx2"/>
          </a:solidFill>
          <a:latin typeface="+mj-lt"/>
          <a:ea typeface="+mj-ea"/>
          <a:cs typeface="+mj-cs"/>
        </a:defRPr>
      </a:lvl1pPr>
      <a:lvl2pPr algn="l" defTabSz="182563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 Light" charset="0"/>
        </a:defRPr>
      </a:lvl2pPr>
      <a:lvl3pPr algn="l" defTabSz="182563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 Light" charset="0"/>
        </a:defRPr>
      </a:lvl3pPr>
      <a:lvl4pPr algn="l" defTabSz="182563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 Light" charset="0"/>
        </a:defRPr>
      </a:lvl4pPr>
      <a:lvl5pPr algn="l" defTabSz="182563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 Light" charset="0"/>
        </a:defRPr>
      </a:lvl5pPr>
      <a:lvl6pPr marL="457200" algn="l" defTabSz="182563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 Light" charset="0"/>
        </a:defRPr>
      </a:lvl6pPr>
      <a:lvl7pPr marL="914400" algn="l" defTabSz="182563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 Light" charset="0"/>
        </a:defRPr>
      </a:lvl7pPr>
      <a:lvl8pPr marL="1371600" algn="l" defTabSz="182563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 Light" charset="0"/>
        </a:defRPr>
      </a:lvl8pPr>
      <a:lvl9pPr marL="1828800" algn="l" defTabSz="182563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 Light" charset="0"/>
        </a:defRPr>
      </a:lvl9pPr>
    </p:titleStyle>
    <p:bodyStyle>
      <a:lvl1pPr marL="182563" indent="-182563" algn="l" defTabSz="365125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2200" kern="1200">
          <a:solidFill>
            <a:srgbClr val="051B26"/>
          </a:solidFill>
          <a:latin typeface="+mn-lt"/>
          <a:ea typeface="+mn-ea"/>
          <a:cs typeface="+mn-cs"/>
        </a:defRPr>
      </a:lvl1pPr>
      <a:lvl2pPr marL="365125" indent="-182563" algn="l" defTabSz="365125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rgbClr val="595959"/>
        </a:buClr>
        <a:buSzPct val="80000"/>
        <a:buFont typeface="Arial" panose="020B0604020202020204" pitchFamily="34" charset="0"/>
        <a:buChar char="•"/>
        <a:defRPr kern="1200">
          <a:solidFill>
            <a:srgbClr val="595959"/>
          </a:solidFill>
          <a:latin typeface="+mn-lt"/>
          <a:ea typeface="+mn-ea"/>
          <a:cs typeface="+mn-cs"/>
        </a:defRPr>
      </a:lvl2pPr>
      <a:lvl3pPr marL="547688" indent="-182563" algn="l" defTabSz="365125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rgbClr val="595959"/>
        </a:buClr>
        <a:buSzPct val="100000"/>
        <a:buFont typeface="Calibri" panose="020F0502020204030204" pitchFamily="34" charset="0"/>
        <a:buChar char="-"/>
        <a:defRPr sz="1400" kern="1200">
          <a:solidFill>
            <a:srgbClr val="595959"/>
          </a:solidFill>
          <a:latin typeface="+mn-lt"/>
          <a:ea typeface="+mn-ea"/>
          <a:cs typeface="+mn-cs"/>
        </a:defRPr>
      </a:lvl3pPr>
      <a:lvl4pPr marL="730250" indent="-182563" algn="l" defTabSz="365125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rgbClr val="595959"/>
        </a:buClr>
        <a:buSzPct val="100000"/>
        <a:buFont typeface="Calibri" panose="020F0502020204030204" pitchFamily="34" charset="0"/>
        <a:buChar char="-"/>
        <a:defRPr sz="1200" kern="1200">
          <a:solidFill>
            <a:srgbClr val="595959"/>
          </a:solidFill>
          <a:latin typeface="+mn-lt"/>
          <a:ea typeface="+mn-ea"/>
          <a:cs typeface="+mn-cs"/>
        </a:defRPr>
      </a:lvl4pPr>
      <a:lvl5pPr marL="914400" indent="-182563" algn="l" defTabSz="365125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rgbClr val="595959"/>
        </a:buClr>
        <a:buSzPct val="100000"/>
        <a:buFont typeface="Calibri" panose="020F0502020204030204" pitchFamily="34" charset="0"/>
        <a:buChar char="-"/>
        <a:defRPr sz="1000" kern="1200">
          <a:solidFill>
            <a:srgbClr val="595959"/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57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slide" Target="slide8.xml"/><Relationship Id="rId1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Box 7"/>
          <p:cNvSpPr txBox="1">
            <a:spLocks noChangeArrowheads="1"/>
          </p:cNvSpPr>
          <p:nvPr/>
        </p:nvSpPr>
        <p:spPr bwMode="auto">
          <a:xfrm>
            <a:off x="-571500" y="22225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B2D552-03BC-4E8F-8F37-594E939D1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024"/>
            <a:ext cx="3127248" cy="307777"/>
          </a:xfrm>
        </p:spPr>
        <p:txBody>
          <a:bodyPr/>
          <a:lstStyle/>
          <a:p>
            <a:r>
              <a:rPr lang="en-US" dirty="0"/>
              <a:t>End-to-end AI in Government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573AC3-6A84-4F09-91A8-B5CE7F818D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Example: Smart Cities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AEF44A-904E-43B6-A3A0-BC6958B1B72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10762" y="1023030"/>
            <a:ext cx="6261837" cy="1268640"/>
          </a:xfrm>
        </p:spPr>
        <p:txBody>
          <a:bodyPr>
            <a:normAutofit/>
          </a:bodyPr>
          <a:lstStyle/>
          <a:p>
            <a:r>
              <a:rPr lang="en-US" dirty="0"/>
              <a:t>Modern management of places and resources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07BC77-B1B4-4509-AAB8-F66FC45649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60" y="998220"/>
            <a:ext cx="3075988" cy="2396938"/>
          </a:xfrm>
        </p:spPr>
        <p:txBody>
          <a:bodyPr/>
          <a:lstStyle/>
          <a:p>
            <a:r>
              <a:rPr lang="en-US" sz="1800" dirty="0"/>
              <a:t>Computer vision</a:t>
            </a:r>
          </a:p>
          <a:p>
            <a:r>
              <a:rPr lang="en-US" sz="1800" dirty="0"/>
              <a:t>Predict movement</a:t>
            </a:r>
          </a:p>
          <a:p>
            <a:r>
              <a:rPr lang="en-US" sz="1800" dirty="0"/>
              <a:t>Data velocity</a:t>
            </a:r>
          </a:p>
          <a:p>
            <a:r>
              <a:rPr lang="en-US" sz="1800" dirty="0"/>
              <a:t>Real-time management</a:t>
            </a:r>
          </a:p>
          <a:p>
            <a:r>
              <a:rPr lang="en-US" sz="1800" dirty="0"/>
              <a:t>Natural language generation</a:t>
            </a:r>
          </a:p>
          <a:p>
            <a:r>
              <a:rPr lang="en-US" sz="1800" dirty="0"/>
              <a:t>Reinforcement learning</a:t>
            </a:r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8FC3D-FAA9-4583-97AB-90F4DBCCF1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657350"/>
            <a:ext cx="52292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079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4C78DC-D64E-4F19-808D-44C48433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demo: SAS Smart Cities India Traffic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8474B-0083-43EC-A4C9-E49B74E9B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19150"/>
            <a:ext cx="7620000" cy="4000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5735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9B5F-4ED0-4672-9DB8-09D2DFED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else in Government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A1303-2E24-431E-A449-B89012772B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Lots of places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3B1F7-6E8A-4E7D-AF54-8D1AF75555A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6364" y="976342"/>
            <a:ext cx="7891272" cy="3642853"/>
          </a:xfrm>
        </p:spPr>
        <p:txBody>
          <a:bodyPr/>
          <a:lstStyle/>
          <a:p>
            <a:r>
              <a:rPr lang="en-US" dirty="0"/>
              <a:t>Water resources</a:t>
            </a:r>
          </a:p>
          <a:p>
            <a:pPr lvl="1"/>
            <a:r>
              <a:rPr lang="en-US" dirty="0"/>
              <a:t>Computer vision</a:t>
            </a:r>
          </a:p>
          <a:p>
            <a:pPr lvl="1"/>
            <a:r>
              <a:rPr lang="en-US" dirty="0"/>
              <a:t>Predictive maintenance</a:t>
            </a:r>
          </a:p>
          <a:p>
            <a:pPr lvl="1"/>
            <a:r>
              <a:rPr lang="en-US" dirty="0"/>
              <a:t>Forecast usage</a:t>
            </a:r>
          </a:p>
          <a:p>
            <a:pPr lvl="1"/>
            <a:r>
              <a:rPr lang="en-US" dirty="0"/>
              <a:t>Customer utility interface</a:t>
            </a:r>
          </a:p>
          <a:p>
            <a:pPr lvl="1"/>
            <a:endParaRPr lang="en-US" dirty="0"/>
          </a:p>
          <a:p>
            <a:r>
              <a:rPr lang="en-US" dirty="0"/>
              <a:t>Food safety</a:t>
            </a:r>
          </a:p>
          <a:p>
            <a:pPr lvl="1"/>
            <a:r>
              <a:rPr lang="en-US" dirty="0"/>
              <a:t>Text analytics</a:t>
            </a:r>
          </a:p>
          <a:p>
            <a:pPr lvl="1"/>
            <a:r>
              <a:rPr lang="en-US" dirty="0"/>
              <a:t>Computer vision</a:t>
            </a:r>
          </a:p>
          <a:p>
            <a:pPr lvl="1"/>
            <a:r>
              <a:rPr lang="en-US" dirty="0"/>
              <a:t>Predicting risk and impact</a:t>
            </a:r>
          </a:p>
        </p:txBody>
      </p:sp>
    </p:spTree>
    <p:extLst>
      <p:ext uri="{BB962C8B-B14F-4D97-AF65-F5344CB8AC3E}">
        <p14:creationId xmlns:p14="http://schemas.microsoft.com/office/powerpoint/2010/main" val="14970768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B2D552-03BC-4E8F-8F37-594E939D1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024"/>
            <a:ext cx="3127248" cy="307777"/>
          </a:xfrm>
        </p:spPr>
        <p:txBody>
          <a:bodyPr/>
          <a:lstStyle/>
          <a:p>
            <a:r>
              <a:rPr lang="en-US" dirty="0"/>
              <a:t>End-to-end AI in Manufacturing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573AC3-6A84-4F09-91A8-B5CE7F818D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Example: Asset monitoring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AEF44A-904E-43B6-A3A0-BC6958B1B72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10762" y="1023030"/>
            <a:ext cx="6261837" cy="1268640"/>
          </a:xfrm>
        </p:spPr>
        <p:txBody>
          <a:bodyPr>
            <a:normAutofit/>
          </a:bodyPr>
          <a:lstStyle/>
          <a:p>
            <a:r>
              <a:rPr lang="en-US" dirty="0"/>
              <a:t>Real-time feedback of performance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07BC77-B1B4-4509-AAB8-F66FC45649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60" y="998220"/>
            <a:ext cx="3075988" cy="1732141"/>
          </a:xfrm>
        </p:spPr>
        <p:txBody>
          <a:bodyPr/>
          <a:lstStyle/>
          <a:p>
            <a:r>
              <a:rPr lang="en-US" sz="1800" dirty="0"/>
              <a:t>Computer vision</a:t>
            </a:r>
          </a:p>
          <a:p>
            <a:r>
              <a:rPr lang="en-US" sz="1800" dirty="0"/>
              <a:t>Audio processing</a:t>
            </a:r>
          </a:p>
          <a:p>
            <a:r>
              <a:rPr lang="en-US" sz="1800" dirty="0"/>
              <a:t>Forecasting</a:t>
            </a:r>
          </a:p>
          <a:p>
            <a:r>
              <a:rPr lang="en-US" sz="1800" dirty="0"/>
              <a:t>Real-time management</a:t>
            </a:r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FB7559-49B5-4023-9C6D-38570B313D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531620"/>
            <a:ext cx="4812164" cy="36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477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FA06A-839E-4328-A273-A5417E72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Demo: SAS solar farm monitoring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8171C-2838-49CE-9680-BD9ACD67D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13762"/>
            <a:ext cx="6054569" cy="3111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5C4928-E310-41A4-AFBE-00123D174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527" y="1278995"/>
            <a:ext cx="3200673" cy="1778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F6539-FA92-4823-B917-109AEFF7E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1" y="3057500"/>
            <a:ext cx="3734708" cy="189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910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90656-4C8A-4FCE-833F-48A9B276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else in Manufacturing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BD9DF-0F9F-4554-87A9-E62AB68AF02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Predictive maintenance</a:t>
            </a:r>
          </a:p>
          <a:p>
            <a:pPr lvl="1"/>
            <a:r>
              <a:rPr lang="en-US" dirty="0"/>
              <a:t>Sensors embedded to automate monitoring</a:t>
            </a:r>
          </a:p>
          <a:p>
            <a:pPr lvl="1"/>
            <a:r>
              <a:rPr lang="en-US" dirty="0"/>
              <a:t>Computer vision, audio processing</a:t>
            </a:r>
          </a:p>
          <a:p>
            <a:pPr lvl="1"/>
            <a:r>
              <a:rPr lang="en-US" dirty="0"/>
              <a:t>Classify asset condition</a:t>
            </a:r>
          </a:p>
          <a:p>
            <a:pPr lvl="1"/>
            <a:r>
              <a:rPr lang="en-US" dirty="0"/>
              <a:t>Predictive ML models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182562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407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B2D552-03BC-4E8F-8F37-594E939D1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024"/>
            <a:ext cx="3127248" cy="307777"/>
          </a:xfrm>
        </p:spPr>
        <p:txBody>
          <a:bodyPr/>
          <a:lstStyle/>
          <a:p>
            <a:r>
              <a:rPr lang="en-US" dirty="0"/>
              <a:t>End-to-end AI in Retail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573AC3-6A84-4F09-91A8-B5CE7F818D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Example: Knowing your customer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AEF44A-904E-43B6-A3A0-BC6958B1B72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10762" y="1023030"/>
            <a:ext cx="6261837" cy="1268640"/>
          </a:xfrm>
        </p:spPr>
        <p:txBody>
          <a:bodyPr>
            <a:normAutofit/>
          </a:bodyPr>
          <a:lstStyle/>
          <a:p>
            <a:r>
              <a:rPr lang="en-US" dirty="0"/>
              <a:t>Anticipate customer need and achieve sales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07BC77-B1B4-4509-AAB8-F66FC45649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60" y="998220"/>
            <a:ext cx="3075988" cy="1732141"/>
          </a:xfrm>
        </p:spPr>
        <p:txBody>
          <a:bodyPr/>
          <a:lstStyle/>
          <a:p>
            <a:r>
              <a:rPr lang="en-US" sz="1800" dirty="0"/>
              <a:t>Computer vision</a:t>
            </a:r>
          </a:p>
          <a:p>
            <a:r>
              <a:rPr lang="en-US" sz="1800" dirty="0"/>
              <a:t>Audio processing</a:t>
            </a:r>
          </a:p>
          <a:p>
            <a:r>
              <a:rPr lang="en-US" sz="1800" dirty="0"/>
              <a:t>Forecasting</a:t>
            </a:r>
          </a:p>
          <a:p>
            <a:r>
              <a:rPr lang="en-US" sz="1800" dirty="0"/>
              <a:t>Real-time management</a:t>
            </a:r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8A1F37-B156-4298-A6DB-6A69786EEE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741932"/>
            <a:ext cx="5102352" cy="34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6098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90656-4C8A-4FCE-833F-48A9B276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Anticipating the customer’s next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F242A-6EEA-450B-BA5D-C55C8186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0F010-3CEF-4BB5-BF18-02A6C70CD3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27"/>
          <a:stretch/>
        </p:blipFill>
        <p:spPr>
          <a:xfrm>
            <a:off x="457200" y="1304801"/>
            <a:ext cx="7093304" cy="311000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8AAC6-76A9-4732-9E84-19F883381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3028950"/>
            <a:ext cx="5091745" cy="200511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082362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847D9A-68D9-4048-98C6-3ADA54F28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the Integrated AI Technology Stack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321B3C-8118-408F-9284-FFD206214F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H="1">
            <a:off x="641584" y="689783"/>
            <a:ext cx="7891272" cy="27432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 Intelligence end-to-end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7BB85F-DC18-45D7-97E2-7E3ADD7794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40" y="3270604"/>
            <a:ext cx="1565317" cy="13086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C605A4-860D-4DE6-A813-E279918571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01" y="3628540"/>
            <a:ext cx="1047617" cy="12334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70D467-AE59-4A09-BAF4-03F63814EE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13" y="2573306"/>
            <a:ext cx="809557" cy="697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A8453C-7DE5-4993-8005-B97BE068E5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28" y="4347805"/>
            <a:ext cx="1080557" cy="6036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80B2D9-3C0A-408C-A116-DE44D36AF6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422" y="2179734"/>
            <a:ext cx="2129700" cy="23565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7DE951-CAE0-48F1-9FCD-53A3C5BAAF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75" y="3511129"/>
            <a:ext cx="820487" cy="6159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E3895C-6846-4A84-B267-4346018BC9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190" y="3707073"/>
            <a:ext cx="638934" cy="10394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214FA9-4DC8-44D3-A771-FE41A524621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61" y="2485909"/>
            <a:ext cx="909692" cy="872092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5903207-31AE-46AF-B7E6-60D6815F4C61}"/>
              </a:ext>
            </a:extLst>
          </p:cNvPr>
          <p:cNvSpPr/>
          <p:nvPr/>
        </p:nvSpPr>
        <p:spPr>
          <a:xfrm>
            <a:off x="5330784" y="3474562"/>
            <a:ext cx="1295400" cy="30795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7B1A593-DC86-4191-9B5C-E578FF0BA6C0}"/>
              </a:ext>
            </a:extLst>
          </p:cNvPr>
          <p:cNvSpPr/>
          <p:nvPr/>
        </p:nvSpPr>
        <p:spPr>
          <a:xfrm>
            <a:off x="2301830" y="3511129"/>
            <a:ext cx="1295400" cy="30795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D0656E-6130-4A90-B523-9EF7972FA6C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50383" y="1317620"/>
            <a:ext cx="5850636" cy="3642853"/>
          </a:xfrm>
        </p:spPr>
        <p:txBody>
          <a:bodyPr/>
          <a:lstStyle/>
          <a:p>
            <a:r>
              <a:rPr lang="en-US" dirty="0"/>
              <a:t>Integration for development </a:t>
            </a:r>
          </a:p>
          <a:p>
            <a:r>
              <a:rPr lang="en-US" dirty="0"/>
              <a:t>Integration for discovery</a:t>
            </a:r>
          </a:p>
          <a:p>
            <a:r>
              <a:rPr lang="en-US" dirty="0"/>
              <a:t>Integration for decisioning</a:t>
            </a:r>
          </a:p>
        </p:txBody>
      </p:sp>
    </p:spTree>
    <p:extLst>
      <p:ext uri="{BB962C8B-B14F-4D97-AF65-F5344CB8AC3E}">
        <p14:creationId xmlns:p14="http://schemas.microsoft.com/office/powerpoint/2010/main" val="12595862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D32F3C-0DBD-4E34-90D5-579E88D6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9C57B3-B57A-4116-A955-0561A35A0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678326-7875-4E46-8E94-2BBFBB2851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0857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BB39E-2338-6A44-9EBF-BDC5E778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Synergize your AI Technology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2B372-6E63-3641-90B8-F93006F7E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SAS Presents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47986-069F-E94B-8CCA-B5FB508793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Smart processes powered end-to-end by AI</a:t>
            </a:r>
          </a:p>
        </p:txBody>
      </p:sp>
    </p:spTree>
    <p:extLst>
      <p:ext uri="{BB962C8B-B14F-4D97-AF65-F5344CB8AC3E}">
        <p14:creationId xmlns:p14="http://schemas.microsoft.com/office/powerpoint/2010/main" val="128981207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5DFAFD-DBFC-4AC8-8D9E-66267CC74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84675"/>
            <a:ext cx="9144000" cy="505972"/>
          </a:xfrm>
        </p:spPr>
        <p:txBody>
          <a:bodyPr/>
          <a:lstStyle/>
          <a:p>
            <a:r>
              <a:rPr lang="en-US" sz="2400" dirty="0"/>
              <a:t>Seamless integration between AI elements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22CC127-54A6-425A-A87A-4CC98E5332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16" b="307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81047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847D9A-68D9-4048-98C6-3ADA54F28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Integrated AI Technology Stack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321B3C-8118-408F-9284-FFD206214F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 Intelligence end-to-end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AD7D2A-111C-4D72-A230-29FD94D55F3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6364" y="1016459"/>
            <a:ext cx="1347909" cy="3642853"/>
          </a:xfrm>
        </p:spPr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Insight</a:t>
            </a:r>
          </a:p>
          <a:p>
            <a:r>
              <a:rPr lang="en-US" dirty="0"/>
              <a:t>Speed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7BB85F-DC18-45D7-97E2-7E3ADD7794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23" y="2616302"/>
            <a:ext cx="1565317" cy="13086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C605A4-860D-4DE6-A813-E27991857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237" y="1862066"/>
            <a:ext cx="1087748" cy="1280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70D467-AE59-4A09-BAF4-03F63814EE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56" y="1658871"/>
            <a:ext cx="809557" cy="697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A8453C-7DE5-4993-8005-B97BE068E5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24102" y="1357035"/>
            <a:ext cx="1080557" cy="6036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80B2D9-3C0A-408C-A116-DE44D36AF6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531" y="2571750"/>
            <a:ext cx="2129700" cy="23565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7DE951-CAE0-48F1-9FCD-53A3C5BAAF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23" y="3511129"/>
            <a:ext cx="734430" cy="5513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E3895C-6846-4A84-B267-4346018BC9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045" y="2302734"/>
            <a:ext cx="638934" cy="10394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214FA9-4DC8-44D3-A771-FE41A524621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740" y="786779"/>
            <a:ext cx="909692" cy="87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4859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7011E-9C25-4813-95D7-830842FD74B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Banking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Manufacturing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00CCB6-5ADC-48B6-AADE-03754DF793E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Government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Retail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EA6F5-233A-44DE-9F69-57EB27FEA5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2088"/>
            <a:ext cx="7889875" cy="52387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Use cases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C9EDD5-60E7-4346-90D0-BD91845DDC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8970"/>
            <a:ext cx="1611381" cy="1074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B26174-6E84-41BF-8B81-8497963180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32" y="1472118"/>
            <a:ext cx="1696659" cy="1131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55739A-F7A2-44B7-9568-1B0A824A73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3181350"/>
            <a:ext cx="1673502" cy="12560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B4C99-0579-4D68-AF73-F05CC53A556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7"/>
          <a:stretch/>
        </p:blipFill>
        <p:spPr>
          <a:xfrm>
            <a:off x="4860932" y="3180414"/>
            <a:ext cx="1696659" cy="115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6423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B2D552-03BC-4E8F-8F37-594E939D1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024"/>
            <a:ext cx="3127248" cy="307777"/>
          </a:xfrm>
        </p:spPr>
        <p:txBody>
          <a:bodyPr/>
          <a:lstStyle/>
          <a:p>
            <a:r>
              <a:rPr lang="en-US" dirty="0"/>
              <a:t>End-to-end AI in Banking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573AC3-6A84-4F09-91A8-B5CE7F818D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Example: Robo Advisors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AEF44A-904E-43B6-A3A0-BC6958B1B72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71455" y="998220"/>
            <a:ext cx="5811982" cy="1268640"/>
          </a:xfrm>
        </p:spPr>
        <p:txBody>
          <a:bodyPr>
            <a:normAutofit/>
          </a:bodyPr>
          <a:lstStyle/>
          <a:p>
            <a:r>
              <a:rPr lang="en-US" dirty="0"/>
              <a:t>On-demand financial advice at scale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07BC77-B1B4-4509-AAB8-F66FC45649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60" y="998220"/>
            <a:ext cx="3075988" cy="3061736"/>
          </a:xfrm>
        </p:spPr>
        <p:txBody>
          <a:bodyPr/>
          <a:lstStyle/>
          <a:p>
            <a:r>
              <a:rPr lang="en-US" sz="1800" dirty="0"/>
              <a:t>Big data</a:t>
            </a:r>
          </a:p>
          <a:p>
            <a:r>
              <a:rPr lang="en-US" sz="1800" dirty="0"/>
              <a:t>Alternative data</a:t>
            </a:r>
          </a:p>
          <a:p>
            <a:r>
              <a:rPr lang="en-US" sz="1800" dirty="0"/>
              <a:t>	Image data</a:t>
            </a:r>
          </a:p>
          <a:p>
            <a:r>
              <a:rPr lang="en-US" sz="1800" dirty="0"/>
              <a:t>	Text data</a:t>
            </a:r>
          </a:p>
          <a:p>
            <a:r>
              <a:rPr lang="en-US" sz="1800" dirty="0"/>
              <a:t>Supervised ML</a:t>
            </a:r>
          </a:p>
          <a:p>
            <a:r>
              <a:rPr lang="en-US" sz="1800" dirty="0"/>
              <a:t>Recommendation engines</a:t>
            </a:r>
          </a:p>
          <a:p>
            <a:r>
              <a:rPr lang="en-US" sz="1800" dirty="0"/>
              <a:t>Automation</a:t>
            </a:r>
          </a:p>
          <a:p>
            <a:r>
              <a:rPr lang="en-US" sz="1800" dirty="0"/>
              <a:t>Natural language parsing</a:t>
            </a:r>
          </a:p>
          <a:p>
            <a:r>
              <a:rPr lang="en-US" sz="1800" dirty="0"/>
              <a:t>Natural language generation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8B8E19-C473-4C32-8866-8E6BB5D85E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815519"/>
            <a:ext cx="4992833" cy="332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585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962420-6D77-45A4-AE2D-FC58FF08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Robo-Advisor Technology Stack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8CD9CD-B217-4671-A6AE-02DD451E29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From data to model to consumer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8320EE-DDEA-4384-A388-98CCD6C303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85950"/>
            <a:ext cx="1441048" cy="1594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415B7A-869A-47A9-B117-56E92B62EC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83" y="1524398"/>
            <a:ext cx="751855" cy="7518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1A443A-DC30-42D2-A774-5DD6CB2A26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379" y="3760247"/>
            <a:ext cx="751855" cy="751855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AFA4D75-5C2E-40B2-9EC4-8E10DE257F16}"/>
              </a:ext>
            </a:extLst>
          </p:cNvPr>
          <p:cNvSpPr/>
          <p:nvPr/>
        </p:nvSpPr>
        <p:spPr>
          <a:xfrm>
            <a:off x="2186901" y="2378789"/>
            <a:ext cx="318515" cy="3258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1C079980-3412-491D-8A0E-1EDCB3BC29CE}"/>
              </a:ext>
            </a:extLst>
          </p:cNvPr>
          <p:cNvSpPr/>
          <p:nvPr/>
        </p:nvSpPr>
        <p:spPr>
          <a:xfrm rot="10800000">
            <a:off x="2142834" y="3367073"/>
            <a:ext cx="318515" cy="3258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692372-6E81-416E-AE57-69F6B1E7AF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863" y="2363002"/>
            <a:ext cx="1048974" cy="1217850"/>
          </a:xfrm>
          <a:prstGeom prst="rect">
            <a:avLst/>
          </a:prstGeom>
        </p:spPr>
      </p:pic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3EED016-5091-4B50-B229-49EF84761F97}"/>
              </a:ext>
            </a:extLst>
          </p:cNvPr>
          <p:cNvSpPr/>
          <p:nvPr/>
        </p:nvSpPr>
        <p:spPr>
          <a:xfrm>
            <a:off x="4022533" y="2691648"/>
            <a:ext cx="318515" cy="3258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8B60A0-3C51-449D-BC16-5ECD9820F5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124" y="1192161"/>
            <a:ext cx="690705" cy="7518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292084-9DB1-4856-9888-65B9EA28B4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753" y="659181"/>
            <a:ext cx="796946" cy="616305"/>
          </a:xfrm>
          <a:prstGeom prst="rect">
            <a:avLst/>
          </a:prstGeom>
        </p:spPr>
      </p:pic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DE5B8029-F8C6-4EC6-97D9-2863443ACBA3}"/>
              </a:ext>
            </a:extLst>
          </p:cNvPr>
          <p:cNvSpPr/>
          <p:nvPr/>
        </p:nvSpPr>
        <p:spPr>
          <a:xfrm rot="10800000">
            <a:off x="7375333" y="1143802"/>
            <a:ext cx="318515" cy="3258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A6656A6-262A-4EB1-BA52-E42FC009C55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003" y="2191074"/>
            <a:ext cx="751855" cy="647597"/>
          </a:xfrm>
          <a:prstGeom prst="rect">
            <a:avLst/>
          </a:prstGeom>
        </p:spPr>
      </p:pic>
      <p:pic>
        <p:nvPicPr>
          <p:cNvPr id="25" name="Picture 24">
            <a:hlinkClick r:id="rId9" action="ppaction://hlinksldjump"/>
            <a:extLst>
              <a:ext uri="{FF2B5EF4-FFF2-40B4-BE49-F238E27FC236}">
                <a16:creationId xmlns:a16="http://schemas.microsoft.com/office/drawing/2014/main" id="{FB7098BE-7B53-43C0-982E-5DE3544B5DC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28" y="3111655"/>
            <a:ext cx="734430" cy="565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1CBAC9A-C301-47C8-B780-0463DA01001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33" y="1020064"/>
            <a:ext cx="660341" cy="6598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99EBE4C-AF7F-47E6-8D92-1AFBBF9C52E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28" y="4019227"/>
            <a:ext cx="933536" cy="909886"/>
          </a:xfrm>
          <a:prstGeom prst="rect">
            <a:avLst/>
          </a:prstGeom>
        </p:spPr>
      </p:pic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67178172-B81D-48CE-835E-6EF0C06DDC88}"/>
              </a:ext>
            </a:extLst>
          </p:cNvPr>
          <p:cNvSpPr/>
          <p:nvPr/>
        </p:nvSpPr>
        <p:spPr>
          <a:xfrm rot="10800000">
            <a:off x="6084096" y="2700287"/>
            <a:ext cx="318515" cy="3258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14655B9-CF0D-4445-B038-5C0BCA4CCB9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560" y="2300237"/>
            <a:ext cx="1482840" cy="12297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FC0143D-9833-4244-835B-A218DE0547C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03" y="1780763"/>
            <a:ext cx="454758" cy="288628"/>
          </a:xfrm>
          <a:prstGeom prst="rect">
            <a:avLst/>
          </a:prstGeom>
        </p:spPr>
      </p:pic>
      <p:sp>
        <p:nvSpPr>
          <p:cNvPr id="37" name="Thought Bubble: Cloud 36">
            <a:extLst>
              <a:ext uri="{FF2B5EF4-FFF2-40B4-BE49-F238E27FC236}">
                <a16:creationId xmlns:a16="http://schemas.microsoft.com/office/drawing/2014/main" id="{AB47E9E7-2440-4C9B-9F54-1A19FB29588F}"/>
              </a:ext>
            </a:extLst>
          </p:cNvPr>
          <p:cNvSpPr/>
          <p:nvPr/>
        </p:nvSpPr>
        <p:spPr>
          <a:xfrm>
            <a:off x="1195521" y="1609453"/>
            <a:ext cx="663611" cy="612648"/>
          </a:xfrm>
          <a:prstGeom prst="cloudCallou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40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9D0E0-44CB-458B-BF10-A980959C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in asset management</a:t>
            </a:r>
          </a:p>
        </p:txBody>
      </p:sp>
      <p:pic>
        <p:nvPicPr>
          <p:cNvPr id="5" name="Picture 4">
            <a:hlinkClick r:id="rId3" action="ppaction://hlinksldjump"/>
            <a:extLst>
              <a:ext uri="{FF2B5EF4-FFF2-40B4-BE49-F238E27FC236}">
                <a16:creationId xmlns:a16="http://schemas.microsoft.com/office/drawing/2014/main" id="{70F02D53-6129-4C19-A7D9-3A7172395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4020749"/>
            <a:ext cx="1602127" cy="974693"/>
          </a:xfrm>
          <a:prstGeom prst="rect">
            <a:avLst/>
          </a:prstGeom>
        </p:spPr>
      </p:pic>
      <p:pic>
        <p:nvPicPr>
          <p:cNvPr id="8" name="Picture 2" descr="Image result for crowded parking lot black friday">
            <a:extLst>
              <a:ext uri="{FF2B5EF4-FFF2-40B4-BE49-F238E27FC236}">
                <a16:creationId xmlns:a16="http://schemas.microsoft.com/office/drawing/2014/main" id="{470720C9-E6AE-4A0A-82A9-2D1C2C945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9"/>
          <a:stretch/>
        </p:blipFill>
        <p:spPr bwMode="auto">
          <a:xfrm>
            <a:off x="374261" y="868620"/>
            <a:ext cx="3769686" cy="281256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5241A3-0DDF-47FB-B9BF-2985678B0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281" y="868620"/>
            <a:ext cx="4358160" cy="28125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491419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BA47-63C9-46F3-8F34-20990662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else in Banking?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FDD5E-AF40-4FCD-B6CF-4CEE66DA5C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Everywhere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73A60-8D59-45A2-AD2B-C63074BE4B8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Credit decisioning</a:t>
            </a:r>
          </a:p>
          <a:p>
            <a:pPr lvl="1"/>
            <a:r>
              <a:rPr lang="en-US" dirty="0"/>
              <a:t>Alternative data: text, image</a:t>
            </a:r>
          </a:p>
          <a:p>
            <a:pPr lvl="1"/>
            <a:r>
              <a:rPr lang="en-US" dirty="0"/>
              <a:t>Supervised ML models for accurate decisioning</a:t>
            </a:r>
          </a:p>
          <a:p>
            <a:pPr lvl="1"/>
            <a:r>
              <a:rPr lang="en-US" dirty="0"/>
              <a:t>Decisions on-demand</a:t>
            </a:r>
          </a:p>
          <a:p>
            <a:pPr lvl="1"/>
            <a:r>
              <a:rPr lang="en-US" dirty="0"/>
              <a:t>Interactive interfaces</a:t>
            </a:r>
          </a:p>
          <a:p>
            <a:pPr lvl="1"/>
            <a:endParaRPr lang="en-US" dirty="0"/>
          </a:p>
          <a:p>
            <a:r>
              <a:rPr lang="en-US" dirty="0"/>
              <a:t>Market risk </a:t>
            </a:r>
          </a:p>
          <a:p>
            <a:pPr lvl="1"/>
            <a:r>
              <a:rPr lang="en-US" dirty="0"/>
              <a:t>Data quality</a:t>
            </a:r>
          </a:p>
          <a:p>
            <a:pPr lvl="1"/>
            <a:r>
              <a:rPr lang="en-US" dirty="0"/>
              <a:t>Identifying proxies and hedges</a:t>
            </a:r>
          </a:p>
          <a:p>
            <a:pPr lvl="1"/>
            <a:r>
              <a:rPr lang="en-US" dirty="0"/>
              <a:t>Valuation methodologies</a:t>
            </a:r>
          </a:p>
          <a:p>
            <a:pPr lvl="1"/>
            <a:r>
              <a:rPr lang="en-US" dirty="0"/>
              <a:t>Real-time, pre-deal risk metrics</a:t>
            </a:r>
          </a:p>
        </p:txBody>
      </p:sp>
    </p:spTree>
    <p:extLst>
      <p:ext uri="{BB962C8B-B14F-4D97-AF65-F5344CB8AC3E}">
        <p14:creationId xmlns:p14="http://schemas.microsoft.com/office/powerpoint/2010/main" val="35735552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AS">
  <a:themeElements>
    <a:clrScheme name="Custom hyperlink 1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61BAE9"/>
      </a:hlink>
      <a:folHlink>
        <a:srgbClr val="8E2F8A"/>
      </a:folHlink>
    </a:clrScheme>
    <a:fontScheme name="SAS-Presentation-Fonts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:ma14="http://schemas.microsoft.com/office/mac/drawingml/2011/main" xmlns="" val="1"/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41806_modern_marketing_final.ppt [Compatibility Mode]" id="{B6BBCBA5-D05D-4D4A-A214-86C7BA3B06A2}" vid="{007F8C76-4183-4723-8360-3EBC0BE7258C}"/>
    </a:ext>
  </a:extLst>
</a:theme>
</file>

<file path=ppt/theme/theme2.xml><?xml version="1.0" encoding="utf-8"?>
<a:theme xmlns:a="http://schemas.openxmlformats.org/drawingml/2006/main" name="Office Theme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Presentation-Fonts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41806_modern_marketing_final</Template>
  <TotalTime>0</TotalTime>
  <Words>264</Words>
  <Application>Microsoft Office PowerPoint</Application>
  <PresentationFormat>On-screen Show (16:9)</PresentationFormat>
  <Paragraphs>101</Paragraphs>
  <Slides>19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SAS</vt:lpstr>
      <vt:lpstr>PowerPoint Presentation</vt:lpstr>
      <vt:lpstr>Synergize your AI Technology Stack</vt:lpstr>
      <vt:lpstr>Seamless integration between AI elements</vt:lpstr>
      <vt:lpstr>The Integrated AI Technology Stack</vt:lpstr>
      <vt:lpstr>Use cases</vt:lpstr>
      <vt:lpstr>End-to-end AI in Banking</vt:lpstr>
      <vt:lpstr>The Robo-Advisor Technology Stack</vt:lpstr>
      <vt:lpstr>Computer vision in asset management</vt:lpstr>
      <vt:lpstr>Where else in Banking?</vt:lpstr>
      <vt:lpstr>End-to-end AI in Government</vt:lpstr>
      <vt:lpstr>Video demo: SAS Smart Cities India Traffic</vt:lpstr>
      <vt:lpstr>Where else in Government</vt:lpstr>
      <vt:lpstr>End-to-end AI in Manufacturing</vt:lpstr>
      <vt:lpstr>Video Demo: SAS solar farm monitoring</vt:lpstr>
      <vt:lpstr>Where else in Manufacturing</vt:lpstr>
      <vt:lpstr>End-to-end AI in Retail</vt:lpstr>
      <vt:lpstr>Anticipating the customer’s next action</vt:lpstr>
      <vt:lpstr>Achieving the Integrated AI Technology Stack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2017-01-11T20:56:04Z</dcterms:created>
  <dcterms:modified xsi:type="dcterms:W3CDTF">2019-04-17T00:59:33Z</dcterms:modified>
</cp:coreProperties>
</file>